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69" r:id="rId2"/>
    <p:sldId id="293" r:id="rId3"/>
    <p:sldId id="291" r:id="rId4"/>
    <p:sldId id="294" r:id="rId5"/>
    <p:sldId id="288" r:id="rId6"/>
    <p:sldId id="295" r:id="rId7"/>
    <p:sldId id="289" r:id="rId8"/>
    <p:sldId id="292" r:id="rId9"/>
    <p:sldId id="290" r:id="rId10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478B"/>
    <a:srgbClr val="BAAF4C"/>
    <a:srgbClr val="50A0E0"/>
    <a:srgbClr val="102641"/>
    <a:srgbClr val="0D0619"/>
    <a:srgbClr val="1BB3AB"/>
    <a:srgbClr val="E4EE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Estilo temático 2 - Énfasis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7AC3CCA-C797-4891-BE02-D94E43425B78}" styleName="Estilo me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16DA210-FB5B-4158-B5E0-FEB733F419BA}" styleName="Estilo cl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58" autoAdjust="0"/>
    <p:restoredTop sz="94715"/>
  </p:normalViewPr>
  <p:slideViewPr>
    <p:cSldViewPr snapToGrid="0">
      <p:cViewPr varScale="1">
        <p:scale>
          <a:sx n="121" d="100"/>
          <a:sy n="121" d="100"/>
        </p:scale>
        <p:origin x="184" y="1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2" d="100"/>
          <a:sy n="92" d="100"/>
        </p:scale>
        <p:origin x="3576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. ENRIQUE RAMIREZ FLOR" userId="d43e531d-7778-455d-82b2-fcfdbe2471d2" providerId="ADAL" clId="{9D6DEF57-81E9-4700-B951-E0975D6776BD}"/>
    <pc:docChg chg="undo custSel modSld">
      <pc:chgData name="TE. ENRIQUE RAMIREZ FLOR" userId="d43e531d-7778-455d-82b2-fcfdbe2471d2" providerId="ADAL" clId="{9D6DEF57-81E9-4700-B951-E0975D6776BD}" dt="2025-01-28T14:27:19.560" v="238" actId="1076"/>
      <pc:docMkLst>
        <pc:docMk/>
      </pc:docMkLst>
      <pc:sldChg chg="addSp modSp mod">
        <pc:chgData name="TE. ENRIQUE RAMIREZ FLOR" userId="d43e531d-7778-455d-82b2-fcfdbe2471d2" providerId="ADAL" clId="{9D6DEF57-81E9-4700-B951-E0975D6776BD}" dt="2025-01-28T14:23:22.216" v="72" actId="1035"/>
        <pc:sldMkLst>
          <pc:docMk/>
          <pc:sldMk cId="4060368361" sldId="278"/>
        </pc:sldMkLst>
      </pc:sldChg>
      <pc:sldChg chg="addSp modSp mod">
        <pc:chgData name="TE. ENRIQUE RAMIREZ FLOR" userId="d43e531d-7778-455d-82b2-fcfdbe2471d2" providerId="ADAL" clId="{9D6DEF57-81E9-4700-B951-E0975D6776BD}" dt="2025-01-28T14:23:58.922" v="125" actId="1036"/>
        <pc:sldMkLst>
          <pc:docMk/>
          <pc:sldMk cId="3189797916" sldId="279"/>
        </pc:sldMkLst>
      </pc:sldChg>
      <pc:sldChg chg="addSp modSp mod">
        <pc:chgData name="TE. ENRIQUE RAMIREZ FLOR" userId="d43e531d-7778-455d-82b2-fcfdbe2471d2" providerId="ADAL" clId="{9D6DEF57-81E9-4700-B951-E0975D6776BD}" dt="2025-01-28T14:25:27.011" v="209" actId="1037"/>
        <pc:sldMkLst>
          <pc:docMk/>
          <pc:sldMk cId="2890451593" sldId="280"/>
        </pc:sldMkLst>
      </pc:sldChg>
      <pc:sldChg chg="addSp modSp mod">
        <pc:chgData name="TE. ENRIQUE RAMIREZ FLOR" userId="d43e531d-7778-455d-82b2-fcfdbe2471d2" providerId="ADAL" clId="{9D6DEF57-81E9-4700-B951-E0975D6776BD}" dt="2025-01-28T14:24:41.529" v="141" actId="1038"/>
        <pc:sldMkLst>
          <pc:docMk/>
          <pc:sldMk cId="487914650" sldId="281"/>
        </pc:sldMkLst>
      </pc:sldChg>
      <pc:sldChg chg="addSp modSp mod">
        <pc:chgData name="TE. ENRIQUE RAMIREZ FLOR" userId="d43e531d-7778-455d-82b2-fcfdbe2471d2" providerId="ADAL" clId="{9D6DEF57-81E9-4700-B951-E0975D6776BD}" dt="2025-01-28T14:25:09.430" v="155" actId="1038"/>
        <pc:sldMkLst>
          <pc:docMk/>
          <pc:sldMk cId="1590850238" sldId="282"/>
        </pc:sldMkLst>
      </pc:sldChg>
      <pc:sldChg chg="addSp modSp mod">
        <pc:chgData name="TE. ENRIQUE RAMIREZ FLOR" userId="d43e531d-7778-455d-82b2-fcfdbe2471d2" providerId="ADAL" clId="{9D6DEF57-81E9-4700-B951-E0975D6776BD}" dt="2025-01-28T14:27:19.560" v="238" actId="1076"/>
        <pc:sldMkLst>
          <pc:docMk/>
          <pc:sldMk cId="2714531864" sldId="283"/>
        </pc:sldMkLst>
      </pc:sldChg>
      <pc:sldChg chg="addSp modSp mod">
        <pc:chgData name="TE. ENRIQUE RAMIREZ FLOR" userId="d43e531d-7778-455d-82b2-fcfdbe2471d2" providerId="ADAL" clId="{9D6DEF57-81E9-4700-B951-E0975D6776BD}" dt="2025-01-28T14:26:23.260" v="225" actId="207"/>
        <pc:sldMkLst>
          <pc:docMk/>
          <pc:sldMk cId="4051874396" sldId="288"/>
        </pc:sldMkLst>
      </pc:sldChg>
    </pc:docChg>
  </pc:docChgLst>
  <pc:docChgLst>
    <pc:chgData name="Jamy Technology de Colombia" userId="9b4769e9be262a3f" providerId="LiveId" clId="{1F5BA8AA-D9B8-480C-B5B2-65EE77A8FC32}"/>
    <pc:docChg chg="undo redo custSel addSld delSld modSld">
      <pc:chgData name="Jamy Technology de Colombia" userId="9b4769e9be262a3f" providerId="LiveId" clId="{1F5BA8AA-D9B8-480C-B5B2-65EE77A8FC32}" dt="2025-05-29T17:49:46.742" v="2301" actId="20577"/>
      <pc:docMkLst>
        <pc:docMk/>
      </pc:docMkLst>
      <pc:sldChg chg="modSp mod">
        <pc:chgData name="Jamy Technology de Colombia" userId="9b4769e9be262a3f" providerId="LiveId" clId="{1F5BA8AA-D9B8-480C-B5B2-65EE77A8FC32}" dt="2025-05-29T15:32:45.267" v="6" actId="14100"/>
        <pc:sldMkLst>
          <pc:docMk/>
          <pc:sldMk cId="3218512772" sldId="269"/>
        </pc:sldMkLst>
        <pc:spChg chg="mod">
          <ac:chgData name="Jamy Technology de Colombia" userId="9b4769e9be262a3f" providerId="LiveId" clId="{1F5BA8AA-D9B8-480C-B5B2-65EE77A8FC32}" dt="2025-05-29T15:32:45.267" v="6" actId="14100"/>
          <ac:spMkLst>
            <pc:docMk/>
            <pc:sldMk cId="3218512772" sldId="269"/>
            <ac:spMk id="2" creationId="{3B0F3050-C85C-4A15-0317-7BFD84D2FAD1}"/>
          </ac:spMkLst>
        </pc:spChg>
      </pc:sldChg>
      <pc:sldChg chg="addSp delSp modSp mod">
        <pc:chgData name="Jamy Technology de Colombia" userId="9b4769e9be262a3f" providerId="LiveId" clId="{1F5BA8AA-D9B8-480C-B5B2-65EE77A8FC32}" dt="2025-05-29T16:40:01.913" v="702" actId="20577"/>
        <pc:sldMkLst>
          <pc:docMk/>
          <pc:sldMk cId="3501857870" sldId="276"/>
        </pc:sldMkLst>
        <pc:spChg chg="mod">
          <ac:chgData name="Jamy Technology de Colombia" userId="9b4769e9be262a3f" providerId="LiveId" clId="{1F5BA8AA-D9B8-480C-B5B2-65EE77A8FC32}" dt="2025-05-29T16:40:01.913" v="702" actId="20577"/>
          <ac:spMkLst>
            <pc:docMk/>
            <pc:sldMk cId="3501857870" sldId="276"/>
            <ac:spMk id="2" creationId="{E9CA5F7F-218C-ABEF-23CD-57E84F94570D}"/>
          </ac:spMkLst>
        </pc:spChg>
        <pc:spChg chg="add">
          <ac:chgData name="Jamy Technology de Colombia" userId="9b4769e9be262a3f" providerId="LiveId" clId="{1F5BA8AA-D9B8-480C-B5B2-65EE77A8FC32}" dt="2025-05-29T16:14:25.876" v="397"/>
          <ac:spMkLst>
            <pc:docMk/>
            <pc:sldMk cId="3501857870" sldId="276"/>
            <ac:spMk id="8" creationId="{B0F32F07-8FEC-22A4-C0FF-D10CAA58A1FA}"/>
          </ac:spMkLst>
        </pc:spChg>
        <pc:spChg chg="add">
          <ac:chgData name="Jamy Technology de Colombia" userId="9b4769e9be262a3f" providerId="LiveId" clId="{1F5BA8AA-D9B8-480C-B5B2-65EE77A8FC32}" dt="2025-05-29T16:26:27.179" v="569"/>
          <ac:spMkLst>
            <pc:docMk/>
            <pc:sldMk cId="3501857870" sldId="276"/>
            <ac:spMk id="9" creationId="{23E52847-730E-B18B-A690-4E3D7FBB7961}"/>
          </ac:spMkLst>
        </pc:spChg>
        <pc:spChg chg="add">
          <ac:chgData name="Jamy Technology de Colombia" userId="9b4769e9be262a3f" providerId="LiveId" clId="{1F5BA8AA-D9B8-480C-B5B2-65EE77A8FC32}" dt="2025-05-29T16:26:32.756" v="573"/>
          <ac:spMkLst>
            <pc:docMk/>
            <pc:sldMk cId="3501857870" sldId="276"/>
            <ac:spMk id="11" creationId="{805A4B27-F0B8-0888-B0B1-525687328588}"/>
          </ac:spMkLst>
        </pc:spChg>
        <pc:spChg chg="mod">
          <ac:chgData name="Jamy Technology de Colombia" userId="9b4769e9be262a3f" providerId="LiveId" clId="{1F5BA8AA-D9B8-480C-B5B2-65EE77A8FC32}" dt="2025-05-29T16:27:31.332" v="579" actId="20577"/>
          <ac:spMkLst>
            <pc:docMk/>
            <pc:sldMk cId="3501857870" sldId="276"/>
            <ac:spMk id="14" creationId="{769372D2-E9F6-39C1-4A7F-E946E4E4AF0F}"/>
          </ac:spMkLst>
        </pc:spChg>
        <pc:grpChg chg="del">
          <ac:chgData name="Jamy Technology de Colombia" userId="9b4769e9be262a3f" providerId="LiveId" clId="{1F5BA8AA-D9B8-480C-B5B2-65EE77A8FC32}" dt="2025-05-29T15:57:15.712" v="9" actId="478"/>
          <ac:grpSpMkLst>
            <pc:docMk/>
            <pc:sldMk cId="3501857870" sldId="276"/>
            <ac:grpSpMk id="5" creationId="{9D8FE1AC-2672-2D09-9429-58D4C63F95BE}"/>
          </ac:grpSpMkLst>
        </pc:grpChg>
        <pc:picChg chg="add del mod modCrop">
          <ac:chgData name="Jamy Technology de Colombia" userId="9b4769e9be262a3f" providerId="LiveId" clId="{1F5BA8AA-D9B8-480C-B5B2-65EE77A8FC32}" dt="2025-05-29T16:22:22.264" v="550" actId="478"/>
          <ac:picMkLst>
            <pc:docMk/>
            <pc:sldMk cId="3501857870" sldId="276"/>
            <ac:picMk id="6" creationId="{4EF08691-3F39-297A-A969-0DAA2CAEDDD9}"/>
          </ac:picMkLst>
        </pc:picChg>
        <pc:picChg chg="add del mod modCrop">
          <ac:chgData name="Jamy Technology de Colombia" userId="9b4769e9be262a3f" providerId="LiveId" clId="{1F5BA8AA-D9B8-480C-B5B2-65EE77A8FC32}" dt="2025-05-29T16:22:21.069" v="549" actId="478"/>
          <ac:picMkLst>
            <pc:docMk/>
            <pc:sldMk cId="3501857870" sldId="276"/>
            <ac:picMk id="7" creationId="{D98CBDE8-3399-B5A4-4F43-A7BB456A722B}"/>
          </ac:picMkLst>
        </pc:picChg>
        <pc:picChg chg="del">
          <ac:chgData name="Jamy Technology de Colombia" userId="9b4769e9be262a3f" providerId="LiveId" clId="{1F5BA8AA-D9B8-480C-B5B2-65EE77A8FC32}" dt="2025-05-29T15:57:13.771" v="8" actId="478"/>
          <ac:picMkLst>
            <pc:docMk/>
            <pc:sldMk cId="3501857870" sldId="276"/>
            <ac:picMk id="10" creationId="{DDE1BC96-6501-9223-7EBB-A4D7BEA44047}"/>
          </ac:picMkLst>
        </pc:picChg>
      </pc:sldChg>
      <pc:sldChg chg="modSp del mod">
        <pc:chgData name="Jamy Technology de Colombia" userId="9b4769e9be262a3f" providerId="LiveId" clId="{1F5BA8AA-D9B8-480C-B5B2-65EE77A8FC32}" dt="2025-05-29T16:00:35.966" v="75" actId="47"/>
        <pc:sldMkLst>
          <pc:docMk/>
          <pc:sldMk cId="1094267329" sldId="277"/>
        </pc:sldMkLst>
        <pc:spChg chg="mod">
          <ac:chgData name="Jamy Technology de Colombia" userId="9b4769e9be262a3f" providerId="LiveId" clId="{1F5BA8AA-D9B8-480C-B5B2-65EE77A8FC32}" dt="2025-05-29T16:00:27.591" v="74"/>
          <ac:spMkLst>
            <pc:docMk/>
            <pc:sldMk cId="1094267329" sldId="277"/>
            <ac:spMk id="4" creationId="{6F68DC5D-33EC-EBEB-543B-F9060B02EDF6}"/>
          </ac:spMkLst>
        </pc:spChg>
      </pc:sldChg>
      <pc:sldChg chg="addSp delSp modSp add mod">
        <pc:chgData name="Jamy Technology de Colombia" userId="9b4769e9be262a3f" providerId="LiveId" clId="{1F5BA8AA-D9B8-480C-B5B2-65EE77A8FC32}" dt="2025-05-29T16:54:52.630" v="1015" actId="1076"/>
        <pc:sldMkLst>
          <pc:docMk/>
          <pc:sldMk cId="3337324175" sldId="277"/>
        </pc:sldMkLst>
        <pc:spChg chg="mod">
          <ac:chgData name="Jamy Technology de Colombia" userId="9b4769e9be262a3f" providerId="LiveId" clId="{1F5BA8AA-D9B8-480C-B5B2-65EE77A8FC32}" dt="2025-05-29T16:00:48.998" v="82"/>
          <ac:spMkLst>
            <pc:docMk/>
            <pc:sldMk cId="3337324175" sldId="277"/>
            <ac:spMk id="2" creationId="{360C9F9F-E2E8-56D3-2F19-EA7928EC7EF1}"/>
          </ac:spMkLst>
        </pc:spChg>
        <pc:spChg chg="del mod">
          <ac:chgData name="Jamy Technology de Colombia" userId="9b4769e9be262a3f" providerId="LiveId" clId="{1F5BA8AA-D9B8-480C-B5B2-65EE77A8FC32}" dt="2025-05-29T16:48:42.598" v="956" actId="478"/>
          <ac:spMkLst>
            <pc:docMk/>
            <pc:sldMk cId="3337324175" sldId="277"/>
            <ac:spMk id="14" creationId="{8731CA33-1759-C279-0096-C78AEB01D833}"/>
          </ac:spMkLst>
        </pc:spChg>
        <pc:picChg chg="add mod modCrop">
          <ac:chgData name="Jamy Technology de Colombia" userId="9b4769e9be262a3f" providerId="LiveId" clId="{1F5BA8AA-D9B8-480C-B5B2-65EE77A8FC32}" dt="2025-05-29T16:53:30.621" v="984" actId="1076"/>
          <ac:picMkLst>
            <pc:docMk/>
            <pc:sldMk cId="3337324175" sldId="277"/>
            <ac:picMk id="4" creationId="{A19DEFBC-6FC6-D8FB-129E-3B1C26E83466}"/>
          </ac:picMkLst>
        </pc:picChg>
        <pc:picChg chg="del">
          <ac:chgData name="Jamy Technology de Colombia" userId="9b4769e9be262a3f" providerId="LiveId" clId="{1F5BA8AA-D9B8-480C-B5B2-65EE77A8FC32}" dt="2025-05-29T16:02:07.268" v="122" actId="478"/>
          <ac:picMkLst>
            <pc:docMk/>
            <pc:sldMk cId="3337324175" sldId="277"/>
            <ac:picMk id="6" creationId="{6ED0741A-8B43-A483-2339-A1B56A410F12}"/>
          </ac:picMkLst>
        </pc:picChg>
        <pc:picChg chg="del">
          <ac:chgData name="Jamy Technology de Colombia" userId="9b4769e9be262a3f" providerId="LiveId" clId="{1F5BA8AA-D9B8-480C-B5B2-65EE77A8FC32}" dt="2025-05-29T16:02:05.936" v="121" actId="478"/>
          <ac:picMkLst>
            <pc:docMk/>
            <pc:sldMk cId="3337324175" sldId="277"/>
            <ac:picMk id="7" creationId="{BFD887D2-58C2-DB25-5EA1-CAC002445BD6}"/>
          </ac:picMkLst>
        </pc:picChg>
        <pc:picChg chg="add mod">
          <ac:chgData name="Jamy Technology de Colombia" userId="9b4769e9be262a3f" providerId="LiveId" clId="{1F5BA8AA-D9B8-480C-B5B2-65EE77A8FC32}" dt="2025-05-29T16:54:51.149" v="1014" actId="1076"/>
          <ac:picMkLst>
            <pc:docMk/>
            <pc:sldMk cId="3337324175" sldId="277"/>
            <ac:picMk id="8" creationId="{3011C9A5-CCB3-A8F8-5C84-4A37DAE002E1}"/>
          </ac:picMkLst>
        </pc:picChg>
        <pc:picChg chg="add mod">
          <ac:chgData name="Jamy Technology de Colombia" userId="9b4769e9be262a3f" providerId="LiveId" clId="{1F5BA8AA-D9B8-480C-B5B2-65EE77A8FC32}" dt="2025-05-29T16:54:52.630" v="1015" actId="1076"/>
          <ac:picMkLst>
            <pc:docMk/>
            <pc:sldMk cId="3337324175" sldId="277"/>
            <ac:picMk id="10" creationId="{43104F4B-1F8A-7C79-EA58-FFA809BE497D}"/>
          </ac:picMkLst>
        </pc:picChg>
        <pc:picChg chg="add mod">
          <ac:chgData name="Jamy Technology de Colombia" userId="9b4769e9be262a3f" providerId="LiveId" clId="{1F5BA8AA-D9B8-480C-B5B2-65EE77A8FC32}" dt="2025-05-29T16:54:39.599" v="1010" actId="1076"/>
          <ac:picMkLst>
            <pc:docMk/>
            <pc:sldMk cId="3337324175" sldId="277"/>
            <ac:picMk id="12" creationId="{816697F9-B9AC-EF34-C64C-3B1D7ABF008A}"/>
          </ac:picMkLst>
        </pc:picChg>
        <pc:picChg chg="add mod modCrop">
          <ac:chgData name="Jamy Technology de Colombia" userId="9b4769e9be262a3f" providerId="LiveId" clId="{1F5BA8AA-D9B8-480C-B5B2-65EE77A8FC32}" dt="2025-05-29T16:54:44.028" v="1011" actId="1076"/>
          <ac:picMkLst>
            <pc:docMk/>
            <pc:sldMk cId="3337324175" sldId="277"/>
            <ac:picMk id="15" creationId="{A738FFC4-B2BB-BBA3-2313-8DCE99620C26}"/>
          </ac:picMkLst>
        </pc:picChg>
      </pc:sldChg>
      <pc:sldChg chg="modSp add del mod">
        <pc:chgData name="Jamy Technology de Colombia" userId="9b4769e9be262a3f" providerId="LiveId" clId="{1F5BA8AA-D9B8-480C-B5B2-65EE77A8FC32}" dt="2025-05-29T16:55:13.445" v="1018" actId="47"/>
        <pc:sldMkLst>
          <pc:docMk/>
          <pc:sldMk cId="2836762369" sldId="278"/>
        </pc:sldMkLst>
        <pc:spChg chg="mod">
          <ac:chgData name="Jamy Technology de Colombia" userId="9b4769e9be262a3f" providerId="LiveId" clId="{1F5BA8AA-D9B8-480C-B5B2-65EE77A8FC32}" dt="2025-05-29T16:07:40.901" v="165"/>
          <ac:spMkLst>
            <pc:docMk/>
            <pc:sldMk cId="2836762369" sldId="278"/>
            <ac:spMk id="2" creationId="{9AEA3CDB-97AA-572B-66FE-0113AB32DCDA}"/>
          </ac:spMkLst>
        </pc:spChg>
        <pc:spChg chg="mod">
          <ac:chgData name="Jamy Technology de Colombia" userId="9b4769e9be262a3f" providerId="LiveId" clId="{1F5BA8AA-D9B8-480C-B5B2-65EE77A8FC32}" dt="2025-05-29T16:11:00.409" v="311" actId="20577"/>
          <ac:spMkLst>
            <pc:docMk/>
            <pc:sldMk cId="2836762369" sldId="278"/>
            <ac:spMk id="14" creationId="{3E61D819-882A-401C-6DE8-88E277FF59E2}"/>
          </ac:spMkLst>
        </pc:spChg>
      </pc:sldChg>
      <pc:sldChg chg="delSp modSp add del mod">
        <pc:chgData name="Jamy Technology de Colombia" userId="9b4769e9be262a3f" providerId="LiveId" clId="{1F5BA8AA-D9B8-480C-B5B2-65EE77A8FC32}" dt="2025-05-29T17:19:28.327" v="1372" actId="47"/>
        <pc:sldMkLst>
          <pc:docMk/>
          <pc:sldMk cId="599739670" sldId="279"/>
        </pc:sldMkLst>
        <pc:spChg chg="mod">
          <ac:chgData name="Jamy Technology de Colombia" userId="9b4769e9be262a3f" providerId="LiveId" clId="{1F5BA8AA-D9B8-480C-B5B2-65EE77A8FC32}" dt="2025-05-29T16:11:26.850" v="315"/>
          <ac:spMkLst>
            <pc:docMk/>
            <pc:sldMk cId="599739670" sldId="279"/>
            <ac:spMk id="2" creationId="{F229F21A-3E15-81BD-2FA5-50896ACD64C7}"/>
          </ac:spMkLst>
        </pc:spChg>
        <pc:spChg chg="mod">
          <ac:chgData name="Jamy Technology de Colombia" userId="9b4769e9be262a3f" providerId="LiveId" clId="{1F5BA8AA-D9B8-480C-B5B2-65EE77A8FC32}" dt="2025-05-29T16:13:04.018" v="321" actId="120"/>
          <ac:spMkLst>
            <pc:docMk/>
            <pc:sldMk cId="599739670" sldId="279"/>
            <ac:spMk id="14" creationId="{F3B47F1D-214F-C54C-2EDD-7A893D8659CD}"/>
          </ac:spMkLst>
        </pc:spChg>
        <pc:picChg chg="del">
          <ac:chgData name="Jamy Technology de Colombia" userId="9b4769e9be262a3f" providerId="LiveId" clId="{1F5BA8AA-D9B8-480C-B5B2-65EE77A8FC32}" dt="2025-05-29T16:12:57.557" v="318" actId="478"/>
          <ac:picMkLst>
            <pc:docMk/>
            <pc:sldMk cId="599739670" sldId="279"/>
            <ac:picMk id="4" creationId="{C25F2530-C7C4-17A1-186C-C82FD6D9D795}"/>
          </ac:picMkLst>
        </pc:picChg>
        <pc:picChg chg="del">
          <ac:chgData name="Jamy Technology de Colombia" userId="9b4769e9be262a3f" providerId="LiveId" clId="{1F5BA8AA-D9B8-480C-B5B2-65EE77A8FC32}" dt="2025-05-29T16:12:59.235" v="319" actId="478"/>
          <ac:picMkLst>
            <pc:docMk/>
            <pc:sldMk cId="599739670" sldId="279"/>
            <ac:picMk id="8" creationId="{1BE8BB4D-93C3-1665-291D-9E4244733B9A}"/>
          </ac:picMkLst>
        </pc:picChg>
      </pc:sldChg>
      <pc:sldChg chg="del">
        <pc:chgData name="Jamy Technology de Colombia" userId="9b4769e9be262a3f" providerId="LiveId" clId="{1F5BA8AA-D9B8-480C-B5B2-65EE77A8FC32}" dt="2025-05-29T16:00:37.977" v="76" actId="47"/>
        <pc:sldMkLst>
          <pc:docMk/>
          <pc:sldMk cId="2372531034" sldId="279"/>
        </pc:sldMkLst>
      </pc:sldChg>
      <pc:sldChg chg="addSp delSp modSp add mod">
        <pc:chgData name="Jamy Technology de Colombia" userId="9b4769e9be262a3f" providerId="LiveId" clId="{1F5BA8AA-D9B8-480C-B5B2-65EE77A8FC32}" dt="2025-05-29T16:40:13.881" v="703"/>
        <pc:sldMkLst>
          <pc:docMk/>
          <pc:sldMk cId="231211315" sldId="280"/>
        </pc:sldMkLst>
        <pc:spChg chg="mod">
          <ac:chgData name="Jamy Technology de Colombia" userId="9b4769e9be262a3f" providerId="LiveId" clId="{1F5BA8AA-D9B8-480C-B5B2-65EE77A8FC32}" dt="2025-05-29T16:40:13.881" v="703"/>
          <ac:spMkLst>
            <pc:docMk/>
            <pc:sldMk cId="231211315" sldId="280"/>
            <ac:spMk id="2" creationId="{E9CA5F7F-218C-ABEF-23CD-57E84F94570D}"/>
          </ac:spMkLst>
        </pc:spChg>
        <pc:spChg chg="mod">
          <ac:chgData name="Jamy Technology de Colombia" userId="9b4769e9be262a3f" providerId="LiveId" clId="{1F5BA8AA-D9B8-480C-B5B2-65EE77A8FC32}" dt="2025-05-29T16:30:10.074" v="634" actId="20577"/>
          <ac:spMkLst>
            <pc:docMk/>
            <pc:sldMk cId="231211315" sldId="280"/>
            <ac:spMk id="14" creationId="{769372D2-E9F6-39C1-4A7F-E946E4E4AF0F}"/>
          </ac:spMkLst>
        </pc:spChg>
        <pc:graphicFrameChg chg="add del mod modGraphic">
          <ac:chgData name="Jamy Technology de Colombia" userId="9b4769e9be262a3f" providerId="LiveId" clId="{1F5BA8AA-D9B8-480C-B5B2-65EE77A8FC32}" dt="2025-05-29T16:33:02.358" v="652" actId="478"/>
          <ac:graphicFrameMkLst>
            <pc:docMk/>
            <pc:sldMk cId="231211315" sldId="280"/>
            <ac:graphicFrameMk id="3" creationId="{806208CB-4951-07AE-DAFA-2C2059F722B8}"/>
          </ac:graphicFrameMkLst>
        </pc:graphicFrameChg>
        <pc:graphicFrameChg chg="add del mod modGraphic">
          <ac:chgData name="Jamy Technology de Colombia" userId="9b4769e9be262a3f" providerId="LiveId" clId="{1F5BA8AA-D9B8-480C-B5B2-65EE77A8FC32}" dt="2025-05-29T16:33:43.194" v="659" actId="478"/>
          <ac:graphicFrameMkLst>
            <pc:docMk/>
            <pc:sldMk cId="231211315" sldId="280"/>
            <ac:graphicFrameMk id="4" creationId="{F175959E-87BC-FBB8-5C1E-38AD6882A7D8}"/>
          </ac:graphicFrameMkLst>
        </pc:graphicFrameChg>
      </pc:sldChg>
      <pc:sldChg chg="del">
        <pc:chgData name="Jamy Technology de Colombia" userId="9b4769e9be262a3f" providerId="LiveId" clId="{1F5BA8AA-D9B8-480C-B5B2-65EE77A8FC32}" dt="2025-05-29T16:00:39.321" v="77" actId="47"/>
        <pc:sldMkLst>
          <pc:docMk/>
          <pc:sldMk cId="1651285593" sldId="280"/>
        </pc:sldMkLst>
      </pc:sldChg>
      <pc:sldChg chg="add del">
        <pc:chgData name="Jamy Technology de Colombia" userId="9b4769e9be262a3f" providerId="LiveId" clId="{1F5BA8AA-D9B8-480C-B5B2-65EE77A8FC32}" dt="2025-05-29T16:11:20.791" v="314"/>
        <pc:sldMkLst>
          <pc:docMk/>
          <pc:sldMk cId="3877039859" sldId="280"/>
        </pc:sldMkLst>
      </pc:sldChg>
      <pc:sldChg chg="del">
        <pc:chgData name="Jamy Technology de Colombia" userId="9b4769e9be262a3f" providerId="LiveId" clId="{1F5BA8AA-D9B8-480C-B5B2-65EE77A8FC32}" dt="2025-05-29T16:00:40.032" v="78" actId="47"/>
        <pc:sldMkLst>
          <pc:docMk/>
          <pc:sldMk cId="3867956730" sldId="281"/>
        </pc:sldMkLst>
      </pc:sldChg>
      <pc:sldChg chg="delSp modSp add mod">
        <pc:chgData name="Jamy Technology de Colombia" userId="9b4769e9be262a3f" providerId="LiveId" clId="{1F5BA8AA-D9B8-480C-B5B2-65EE77A8FC32}" dt="2025-05-29T16:40:16.476" v="704"/>
        <pc:sldMkLst>
          <pc:docMk/>
          <pc:sldMk cId="4120368169" sldId="281"/>
        </pc:sldMkLst>
        <pc:spChg chg="mod">
          <ac:chgData name="Jamy Technology de Colombia" userId="9b4769e9be262a3f" providerId="LiveId" clId="{1F5BA8AA-D9B8-480C-B5B2-65EE77A8FC32}" dt="2025-05-29T16:40:16.476" v="704"/>
          <ac:spMkLst>
            <pc:docMk/>
            <pc:sldMk cId="4120368169" sldId="281"/>
            <ac:spMk id="2" creationId="{E9CA5F7F-218C-ABEF-23CD-57E84F94570D}"/>
          </ac:spMkLst>
        </pc:spChg>
        <pc:spChg chg="del">
          <ac:chgData name="Jamy Technology de Colombia" userId="9b4769e9be262a3f" providerId="LiveId" clId="{1F5BA8AA-D9B8-480C-B5B2-65EE77A8FC32}" dt="2025-05-29T16:33:47.054" v="660" actId="478"/>
          <ac:spMkLst>
            <pc:docMk/>
            <pc:sldMk cId="4120368169" sldId="281"/>
            <ac:spMk id="14" creationId="{769372D2-E9F6-39C1-4A7F-E946E4E4AF0F}"/>
          </ac:spMkLst>
        </pc:spChg>
        <pc:graphicFrameChg chg="mod modGraphic">
          <ac:chgData name="Jamy Technology de Colombia" userId="9b4769e9be262a3f" providerId="LiveId" clId="{1F5BA8AA-D9B8-480C-B5B2-65EE77A8FC32}" dt="2025-05-29T16:36:23.010" v="691" actId="1076"/>
          <ac:graphicFrameMkLst>
            <pc:docMk/>
            <pc:sldMk cId="4120368169" sldId="281"/>
            <ac:graphicFrameMk id="4" creationId="{F175959E-87BC-FBB8-5C1E-38AD6882A7D8}"/>
          </ac:graphicFrameMkLst>
        </pc:graphicFrameChg>
      </pc:sldChg>
      <pc:sldChg chg="addSp delSp modSp add mod">
        <pc:chgData name="Jamy Technology de Colombia" userId="9b4769e9be262a3f" providerId="LiveId" clId="{1F5BA8AA-D9B8-480C-B5B2-65EE77A8FC32}" dt="2025-05-29T16:48:38.481" v="955" actId="5793"/>
        <pc:sldMkLst>
          <pc:docMk/>
          <pc:sldMk cId="310539445" sldId="282"/>
        </pc:sldMkLst>
        <pc:spChg chg="mod">
          <ac:chgData name="Jamy Technology de Colombia" userId="9b4769e9be262a3f" providerId="LiveId" clId="{1F5BA8AA-D9B8-480C-B5B2-65EE77A8FC32}" dt="2025-05-29T16:40:23.613" v="717" actId="20577"/>
          <ac:spMkLst>
            <pc:docMk/>
            <pc:sldMk cId="310539445" sldId="282"/>
            <ac:spMk id="2" creationId="{360C9F9F-E2E8-56D3-2F19-EA7928EC7EF1}"/>
          </ac:spMkLst>
        </pc:spChg>
        <pc:spChg chg="add">
          <ac:chgData name="Jamy Technology de Colombia" userId="9b4769e9be262a3f" providerId="LiveId" clId="{1F5BA8AA-D9B8-480C-B5B2-65EE77A8FC32}" dt="2025-05-29T16:40:29.472" v="718"/>
          <ac:spMkLst>
            <pc:docMk/>
            <pc:sldMk cId="310539445" sldId="282"/>
            <ac:spMk id="3" creationId="{D5E988D4-29B1-0045-82E2-6A061E54CE66}"/>
          </ac:spMkLst>
        </pc:spChg>
        <pc:spChg chg="add">
          <ac:chgData name="Jamy Technology de Colombia" userId="9b4769e9be262a3f" providerId="LiveId" clId="{1F5BA8AA-D9B8-480C-B5B2-65EE77A8FC32}" dt="2025-05-29T16:40:37.704" v="719"/>
          <ac:spMkLst>
            <pc:docMk/>
            <pc:sldMk cId="310539445" sldId="282"/>
            <ac:spMk id="5" creationId="{8F981994-C3DB-404F-88F2-D7B3D205ED5D}"/>
          </ac:spMkLst>
        </pc:spChg>
        <pc:spChg chg="mod">
          <ac:chgData name="Jamy Technology de Colombia" userId="9b4769e9be262a3f" providerId="LiveId" clId="{1F5BA8AA-D9B8-480C-B5B2-65EE77A8FC32}" dt="2025-05-29T16:48:38.481" v="955" actId="5793"/>
          <ac:spMkLst>
            <pc:docMk/>
            <pc:sldMk cId="310539445" sldId="282"/>
            <ac:spMk id="14" creationId="{8731CA33-1759-C279-0096-C78AEB01D833}"/>
          </ac:spMkLst>
        </pc:spChg>
        <pc:picChg chg="del mod">
          <ac:chgData name="Jamy Technology de Colombia" userId="9b4769e9be262a3f" providerId="LiveId" clId="{1F5BA8AA-D9B8-480C-B5B2-65EE77A8FC32}" dt="2025-05-29T16:46:39.791" v="839" actId="478"/>
          <ac:picMkLst>
            <pc:docMk/>
            <pc:sldMk cId="310539445" sldId="282"/>
            <ac:picMk id="4" creationId="{A19DEFBC-6FC6-D8FB-129E-3B1C26E83466}"/>
          </ac:picMkLst>
        </pc:picChg>
        <pc:picChg chg="del mod">
          <ac:chgData name="Jamy Technology de Colombia" userId="9b4769e9be262a3f" providerId="LiveId" clId="{1F5BA8AA-D9B8-480C-B5B2-65EE77A8FC32}" dt="2025-05-29T16:46:40.591" v="840" actId="478"/>
          <ac:picMkLst>
            <pc:docMk/>
            <pc:sldMk cId="310539445" sldId="282"/>
            <ac:picMk id="8" creationId="{3011C9A5-CCB3-A8F8-5C84-4A37DAE002E1}"/>
          </ac:picMkLst>
        </pc:picChg>
      </pc:sldChg>
      <pc:sldChg chg="modSp add mod">
        <pc:chgData name="Jamy Technology de Colombia" userId="9b4769e9be262a3f" providerId="LiveId" clId="{1F5BA8AA-D9B8-480C-B5B2-65EE77A8FC32}" dt="2025-05-29T17:18:53.014" v="1371" actId="6549"/>
        <pc:sldMkLst>
          <pc:docMk/>
          <pc:sldMk cId="850580672" sldId="283"/>
        </pc:sldMkLst>
        <pc:spChg chg="mod">
          <ac:chgData name="Jamy Technology de Colombia" userId="9b4769e9be262a3f" providerId="LiveId" clId="{1F5BA8AA-D9B8-480C-B5B2-65EE77A8FC32}" dt="2025-05-29T17:12:33.814" v="1093" actId="20577"/>
          <ac:spMkLst>
            <pc:docMk/>
            <pc:sldMk cId="850580672" sldId="283"/>
            <ac:spMk id="2" creationId="{F229F21A-3E15-81BD-2FA5-50896ACD64C7}"/>
          </ac:spMkLst>
        </pc:spChg>
        <pc:spChg chg="mod">
          <ac:chgData name="Jamy Technology de Colombia" userId="9b4769e9be262a3f" providerId="LiveId" clId="{1F5BA8AA-D9B8-480C-B5B2-65EE77A8FC32}" dt="2025-05-29T17:18:53.014" v="1371" actId="6549"/>
          <ac:spMkLst>
            <pc:docMk/>
            <pc:sldMk cId="850580672" sldId="283"/>
            <ac:spMk id="14" creationId="{F3B47F1D-214F-C54C-2EDD-7A893D8659CD}"/>
          </ac:spMkLst>
        </pc:spChg>
      </pc:sldChg>
      <pc:sldChg chg="modSp add mod">
        <pc:chgData name="Jamy Technology de Colombia" userId="9b4769e9be262a3f" providerId="LiveId" clId="{1F5BA8AA-D9B8-480C-B5B2-65EE77A8FC32}" dt="2025-05-29T17:46:57.136" v="2189" actId="20577"/>
        <pc:sldMkLst>
          <pc:docMk/>
          <pc:sldMk cId="3282891792" sldId="284"/>
        </pc:sldMkLst>
        <pc:spChg chg="mod">
          <ac:chgData name="Jamy Technology de Colombia" userId="9b4769e9be262a3f" providerId="LiveId" clId="{1F5BA8AA-D9B8-480C-B5B2-65EE77A8FC32}" dt="2025-05-29T17:44:21.256" v="2059"/>
          <ac:spMkLst>
            <pc:docMk/>
            <pc:sldMk cId="3282891792" sldId="284"/>
            <ac:spMk id="2" creationId="{F229F21A-3E15-81BD-2FA5-50896ACD64C7}"/>
          </ac:spMkLst>
        </pc:spChg>
        <pc:spChg chg="mod">
          <ac:chgData name="Jamy Technology de Colombia" userId="9b4769e9be262a3f" providerId="LiveId" clId="{1F5BA8AA-D9B8-480C-B5B2-65EE77A8FC32}" dt="2025-05-29T17:46:57.136" v="2189" actId="20577"/>
          <ac:spMkLst>
            <pc:docMk/>
            <pc:sldMk cId="3282891792" sldId="284"/>
            <ac:spMk id="14" creationId="{F3B47F1D-214F-C54C-2EDD-7A893D8659CD}"/>
          </ac:spMkLst>
        </pc:spChg>
      </pc:sldChg>
      <pc:sldChg chg="add del">
        <pc:chgData name="Jamy Technology de Colombia" userId="9b4769e9be262a3f" providerId="LiveId" clId="{1F5BA8AA-D9B8-480C-B5B2-65EE77A8FC32}" dt="2025-05-29T17:42:59.038" v="1999" actId="47"/>
        <pc:sldMkLst>
          <pc:docMk/>
          <pc:sldMk cId="473725951" sldId="285"/>
        </pc:sldMkLst>
      </pc:sldChg>
      <pc:sldChg chg="addSp modSp add mod">
        <pc:chgData name="Jamy Technology de Colombia" userId="9b4769e9be262a3f" providerId="LiveId" clId="{1F5BA8AA-D9B8-480C-B5B2-65EE77A8FC32}" dt="2025-05-29T17:49:46.742" v="2301" actId="20577"/>
        <pc:sldMkLst>
          <pc:docMk/>
          <pc:sldMk cId="1942562291" sldId="285"/>
        </pc:sldMkLst>
        <pc:spChg chg="mod">
          <ac:chgData name="Jamy Technology de Colombia" userId="9b4769e9be262a3f" providerId="LiveId" clId="{1F5BA8AA-D9B8-480C-B5B2-65EE77A8FC32}" dt="2025-05-29T17:47:08.110" v="2190"/>
          <ac:spMkLst>
            <pc:docMk/>
            <pc:sldMk cId="1942562291" sldId="285"/>
            <ac:spMk id="2" creationId="{BEA7084C-890D-905C-3E0C-31A759FA9283}"/>
          </ac:spMkLst>
        </pc:spChg>
        <pc:spChg chg="add mod">
          <ac:chgData name="Jamy Technology de Colombia" userId="9b4769e9be262a3f" providerId="LiveId" clId="{1F5BA8AA-D9B8-480C-B5B2-65EE77A8FC32}" dt="2025-05-29T17:48:37.250" v="2273"/>
          <ac:spMkLst>
            <pc:docMk/>
            <pc:sldMk cId="1942562291" sldId="285"/>
            <ac:spMk id="3" creationId="{E40F4406-C0D5-9D33-9976-A17CC4FFF3B0}"/>
          </ac:spMkLst>
        </pc:spChg>
        <pc:spChg chg="add mod">
          <ac:chgData name="Jamy Technology de Colombia" userId="9b4769e9be262a3f" providerId="LiveId" clId="{1F5BA8AA-D9B8-480C-B5B2-65EE77A8FC32}" dt="2025-05-29T17:49:46.742" v="2301" actId="20577"/>
          <ac:spMkLst>
            <pc:docMk/>
            <pc:sldMk cId="1942562291" sldId="285"/>
            <ac:spMk id="4" creationId="{C30F4884-A87F-99CD-7E78-0B54E4E32775}"/>
          </ac:spMkLst>
        </pc:spChg>
        <pc:spChg chg="mod">
          <ac:chgData name="Jamy Technology de Colombia" userId="9b4769e9be262a3f" providerId="LiveId" clId="{1F5BA8AA-D9B8-480C-B5B2-65EE77A8FC32}" dt="2025-05-29T17:48:41.952" v="2280" actId="1035"/>
          <ac:spMkLst>
            <pc:docMk/>
            <pc:sldMk cId="1942562291" sldId="285"/>
            <ac:spMk id="14" creationId="{808666C9-3049-E815-0BFB-3201085D0EC2}"/>
          </ac:spMkLst>
        </pc:spChg>
      </pc:sldChg>
    </pc:docChg>
  </pc:docChgLst>
  <pc:docChgLst>
    <pc:chgData name="TE. ENRIQUE RAMIREZ FLOR" userId="d43e531d-7778-455d-82b2-fcfdbe2471d2" providerId="ADAL" clId="{EAB0C24A-9C57-4FEB-95AA-AAC8308DAB02}"/>
    <pc:docChg chg="modSld">
      <pc:chgData name="TE. ENRIQUE RAMIREZ FLOR" userId="d43e531d-7778-455d-82b2-fcfdbe2471d2" providerId="ADAL" clId="{EAB0C24A-9C57-4FEB-95AA-AAC8308DAB02}" dt="2025-02-01T19:28:14.340" v="2" actId="18131"/>
      <pc:docMkLst>
        <pc:docMk/>
      </pc:docMkLst>
      <pc:sldChg chg="modSp mod">
        <pc:chgData name="TE. ENRIQUE RAMIREZ FLOR" userId="d43e531d-7778-455d-82b2-fcfdbe2471d2" providerId="ADAL" clId="{EAB0C24A-9C57-4FEB-95AA-AAC8308DAB02}" dt="2025-02-01T19:28:14.340" v="2" actId="18131"/>
        <pc:sldMkLst>
          <pc:docMk/>
          <pc:sldMk cId="2714531864" sldId="283"/>
        </pc:sldMkLst>
      </pc:sldChg>
    </pc:docChg>
  </pc:docChgLst>
  <pc:docChgLst>
    <pc:chgData name="TE. ENRIQUE RAMIREZ FLOR" userId="d43e531d-7778-455d-82b2-fcfdbe2471d2" providerId="ADAL" clId="{31D7EED3-050C-4ED2-B5D5-D31A8537FEF5}"/>
    <pc:docChg chg="undo custSel addSld delSld modSld">
      <pc:chgData name="TE. ENRIQUE RAMIREZ FLOR" userId="d43e531d-7778-455d-82b2-fcfdbe2471d2" providerId="ADAL" clId="{31D7EED3-050C-4ED2-B5D5-D31A8537FEF5}" dt="2025-02-03T15:50:26.041" v="830" actId="1582"/>
      <pc:docMkLst>
        <pc:docMk/>
      </pc:docMkLst>
      <pc:sldChg chg="del">
        <pc:chgData name="TE. ENRIQUE RAMIREZ FLOR" userId="d43e531d-7778-455d-82b2-fcfdbe2471d2" providerId="ADAL" clId="{31D7EED3-050C-4ED2-B5D5-D31A8537FEF5}" dt="2025-02-03T15:31:00.034" v="426" actId="47"/>
        <pc:sldMkLst>
          <pc:docMk/>
          <pc:sldMk cId="3509953430" sldId="268"/>
        </pc:sldMkLst>
      </pc:sldChg>
      <pc:sldChg chg="modSp mod">
        <pc:chgData name="TE. ENRIQUE RAMIREZ FLOR" userId="d43e531d-7778-455d-82b2-fcfdbe2471d2" providerId="ADAL" clId="{31D7EED3-050C-4ED2-B5D5-D31A8537FEF5}" dt="2025-02-03T15:23:11.451" v="34" actId="14100"/>
        <pc:sldMkLst>
          <pc:docMk/>
          <pc:sldMk cId="3218512772" sldId="269"/>
        </pc:sldMkLst>
      </pc:sldChg>
      <pc:sldChg chg="addSp delSp modSp mod">
        <pc:chgData name="TE. ENRIQUE RAMIREZ FLOR" userId="d43e531d-7778-455d-82b2-fcfdbe2471d2" providerId="ADAL" clId="{31D7EED3-050C-4ED2-B5D5-D31A8537FEF5}" dt="2025-02-03T15:50:26.041" v="830" actId="1582"/>
        <pc:sldMkLst>
          <pc:docMk/>
          <pc:sldMk cId="3501857870" sldId="276"/>
        </pc:sldMkLst>
      </pc:sldChg>
      <pc:sldChg chg="addSp delSp modSp new mod">
        <pc:chgData name="TE. ENRIQUE RAMIREZ FLOR" userId="d43e531d-7778-455d-82b2-fcfdbe2471d2" providerId="ADAL" clId="{31D7EED3-050C-4ED2-B5D5-D31A8537FEF5}" dt="2025-02-03T15:46:22.043" v="733" actId="20577"/>
        <pc:sldMkLst>
          <pc:docMk/>
          <pc:sldMk cId="1094267329" sldId="277"/>
        </pc:sldMkLst>
      </pc:sldChg>
      <pc:sldChg chg="del">
        <pc:chgData name="TE. ENRIQUE RAMIREZ FLOR" userId="d43e531d-7778-455d-82b2-fcfdbe2471d2" providerId="ADAL" clId="{31D7EED3-050C-4ED2-B5D5-D31A8537FEF5}" dt="2025-02-03T15:31:02.112" v="428" actId="47"/>
        <pc:sldMkLst>
          <pc:docMk/>
          <pc:sldMk cId="3312293351" sldId="277"/>
        </pc:sldMkLst>
      </pc:sldChg>
      <pc:sldChg chg="new del">
        <pc:chgData name="TE. ENRIQUE RAMIREZ FLOR" userId="d43e531d-7778-455d-82b2-fcfdbe2471d2" providerId="ADAL" clId="{31D7EED3-050C-4ED2-B5D5-D31A8537FEF5}" dt="2025-02-03T15:31:58.202" v="480" actId="47"/>
        <pc:sldMkLst>
          <pc:docMk/>
          <pc:sldMk cId="2611284901" sldId="278"/>
        </pc:sldMkLst>
      </pc:sldChg>
      <pc:sldChg chg="del">
        <pc:chgData name="TE. ENRIQUE RAMIREZ FLOR" userId="d43e531d-7778-455d-82b2-fcfdbe2471d2" providerId="ADAL" clId="{31D7EED3-050C-4ED2-B5D5-D31A8537FEF5}" dt="2025-02-03T15:31:02.990" v="429" actId="47"/>
        <pc:sldMkLst>
          <pc:docMk/>
          <pc:sldMk cId="4060368361" sldId="278"/>
        </pc:sldMkLst>
      </pc:sldChg>
      <pc:sldChg chg="addSp delSp modSp add mod">
        <pc:chgData name="TE. ENRIQUE RAMIREZ FLOR" userId="d43e531d-7778-455d-82b2-fcfdbe2471d2" providerId="ADAL" clId="{31D7EED3-050C-4ED2-B5D5-D31A8537FEF5}" dt="2025-02-03T15:46:26.619" v="736" actId="20577"/>
        <pc:sldMkLst>
          <pc:docMk/>
          <pc:sldMk cId="2372531034" sldId="279"/>
        </pc:sldMkLst>
      </pc:sldChg>
      <pc:sldChg chg="del">
        <pc:chgData name="TE. ENRIQUE RAMIREZ FLOR" userId="d43e531d-7778-455d-82b2-fcfdbe2471d2" providerId="ADAL" clId="{31D7EED3-050C-4ED2-B5D5-D31A8537FEF5}" dt="2025-02-03T15:30:58.722" v="418" actId="47"/>
        <pc:sldMkLst>
          <pc:docMk/>
          <pc:sldMk cId="3189797916" sldId="279"/>
        </pc:sldMkLst>
      </pc:sldChg>
      <pc:sldChg chg="addSp delSp modSp add mod">
        <pc:chgData name="TE. ENRIQUE RAMIREZ FLOR" userId="d43e531d-7778-455d-82b2-fcfdbe2471d2" providerId="ADAL" clId="{31D7EED3-050C-4ED2-B5D5-D31A8537FEF5}" dt="2025-02-03T15:46:33.997" v="742" actId="20577"/>
        <pc:sldMkLst>
          <pc:docMk/>
          <pc:sldMk cId="1651285593" sldId="280"/>
        </pc:sldMkLst>
      </pc:sldChg>
      <pc:sldChg chg="del">
        <pc:chgData name="TE. ENRIQUE RAMIREZ FLOR" userId="d43e531d-7778-455d-82b2-fcfdbe2471d2" providerId="ADAL" clId="{31D7EED3-050C-4ED2-B5D5-D31A8537FEF5}" dt="2025-02-03T15:30:59.551" v="423" actId="47"/>
        <pc:sldMkLst>
          <pc:docMk/>
          <pc:sldMk cId="2890451593" sldId="280"/>
        </pc:sldMkLst>
      </pc:sldChg>
      <pc:sldChg chg="del">
        <pc:chgData name="TE. ENRIQUE RAMIREZ FLOR" userId="d43e531d-7778-455d-82b2-fcfdbe2471d2" providerId="ADAL" clId="{31D7EED3-050C-4ED2-B5D5-D31A8537FEF5}" dt="2025-02-03T15:30:59.230" v="421" actId="47"/>
        <pc:sldMkLst>
          <pc:docMk/>
          <pc:sldMk cId="487914650" sldId="281"/>
        </pc:sldMkLst>
      </pc:sldChg>
      <pc:sldChg chg="addSp delSp modSp new mod">
        <pc:chgData name="TE. ENRIQUE RAMIREZ FLOR" userId="d43e531d-7778-455d-82b2-fcfdbe2471d2" providerId="ADAL" clId="{31D7EED3-050C-4ED2-B5D5-D31A8537FEF5}" dt="2025-02-03T15:47:20.283" v="762" actId="20577"/>
        <pc:sldMkLst>
          <pc:docMk/>
          <pc:sldMk cId="3867956730" sldId="281"/>
        </pc:sldMkLst>
      </pc:sldChg>
      <pc:sldChg chg="del">
        <pc:chgData name="TE. ENRIQUE RAMIREZ FLOR" userId="d43e531d-7778-455d-82b2-fcfdbe2471d2" providerId="ADAL" clId="{31D7EED3-050C-4ED2-B5D5-D31A8537FEF5}" dt="2025-02-03T15:30:59.390" v="422" actId="47"/>
        <pc:sldMkLst>
          <pc:docMk/>
          <pc:sldMk cId="1590850238" sldId="282"/>
        </pc:sldMkLst>
      </pc:sldChg>
      <pc:sldChg chg="del">
        <pc:chgData name="TE. ENRIQUE RAMIREZ FLOR" userId="d43e531d-7778-455d-82b2-fcfdbe2471d2" providerId="ADAL" clId="{31D7EED3-050C-4ED2-B5D5-D31A8537FEF5}" dt="2025-02-03T15:30:59.868" v="425" actId="47"/>
        <pc:sldMkLst>
          <pc:docMk/>
          <pc:sldMk cId="2714531864" sldId="283"/>
        </pc:sldMkLst>
      </pc:sldChg>
      <pc:sldChg chg="del">
        <pc:chgData name="TE. ENRIQUE RAMIREZ FLOR" userId="d43e531d-7778-455d-82b2-fcfdbe2471d2" providerId="ADAL" clId="{31D7EED3-050C-4ED2-B5D5-D31A8537FEF5}" dt="2025-02-03T15:30:58.893" v="419" actId="47"/>
        <pc:sldMkLst>
          <pc:docMk/>
          <pc:sldMk cId="2737601059" sldId="284"/>
        </pc:sldMkLst>
      </pc:sldChg>
      <pc:sldChg chg="del">
        <pc:chgData name="TE. ENRIQUE RAMIREZ FLOR" userId="d43e531d-7778-455d-82b2-fcfdbe2471d2" providerId="ADAL" clId="{31D7EED3-050C-4ED2-B5D5-D31A8537FEF5}" dt="2025-02-03T15:30:59.054" v="420" actId="47"/>
        <pc:sldMkLst>
          <pc:docMk/>
          <pc:sldMk cId="2117638203" sldId="285"/>
        </pc:sldMkLst>
      </pc:sldChg>
      <pc:sldChg chg="del">
        <pc:chgData name="TE. ENRIQUE RAMIREZ FLOR" userId="d43e531d-7778-455d-82b2-fcfdbe2471d2" providerId="ADAL" clId="{31D7EED3-050C-4ED2-B5D5-D31A8537FEF5}" dt="2025-02-03T15:31:01.517" v="427" actId="47"/>
        <pc:sldMkLst>
          <pc:docMk/>
          <pc:sldMk cId="3465791783" sldId="286"/>
        </pc:sldMkLst>
      </pc:sldChg>
      <pc:sldChg chg="del">
        <pc:chgData name="TE. ENRIQUE RAMIREZ FLOR" userId="d43e531d-7778-455d-82b2-fcfdbe2471d2" providerId="ADAL" clId="{31D7EED3-050C-4ED2-B5D5-D31A8537FEF5}" dt="2025-02-03T15:30:59.711" v="424" actId="47"/>
        <pc:sldMkLst>
          <pc:docMk/>
          <pc:sldMk cId="4051874396" sldId="28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A9F1D46E-21D3-8912-374D-491FF4A2F22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E762476-510E-2584-6245-4BDBCDED358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3CE63D-9B9A-48AB-B510-12A6E65B0EC6}" type="datetimeFigureOut">
              <a:rPr lang="es-CO" smtClean="0"/>
              <a:t>31/05/25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0B5B422-F393-1321-656A-93A0DCB138A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442EEB4-E44D-9D6E-C62C-451D7BDA84C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FD910A-3B73-4793-99A1-3A87EB8C1BF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746450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jpg>
</file>

<file path=ppt/media/image15.png>
</file>

<file path=ppt/media/image16.svg>
</file>

<file path=ppt/media/image17.png>
</file>

<file path=ppt/media/image18.svg>
</file>

<file path=ppt/media/image19.jpeg>
</file>

<file path=ppt/media/image2.png>
</file>

<file path=ppt/media/image20.jpg>
</file>

<file path=ppt/media/image21.jpeg>
</file>

<file path=ppt/media/image22.jpeg>
</file>

<file path=ppt/media/image23.jpeg>
</file>

<file path=ppt/media/image24.png>
</file>

<file path=ppt/media/image25.png>
</file>

<file path=ppt/media/image26.jpeg>
</file>

<file path=ppt/media/image3.png>
</file>

<file path=ppt/media/image4.png>
</file>

<file path=ppt/media/image5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04246-3474-457F-9001-FAC654C1EA69}" type="datetimeFigureOut">
              <a:rPr lang="es-CO" smtClean="0"/>
              <a:t>31/05/25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F065B-2F95-4F1C-810F-3D660B95843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572705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8.png"/><Relationship Id="rId7" Type="http://schemas.openxmlformats.org/officeDocument/2006/relationships/image" Target="../media/image1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9.svg"/><Relationship Id="rId9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9.svg"/><Relationship Id="rId7" Type="http://schemas.openxmlformats.org/officeDocument/2006/relationships/image" Target="../media/image20.jp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jpe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8.png"/><Relationship Id="rId7" Type="http://schemas.openxmlformats.org/officeDocument/2006/relationships/image" Target="../media/image1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9.svg"/><Relationship Id="rId9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9.sv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10" Type="http://schemas.openxmlformats.org/officeDocument/2006/relationships/image" Target="../media/image3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Edificio en frente de un hotel&#10;&#10;Descripción generada automáticamente">
            <a:extLst>
              <a:ext uri="{FF2B5EF4-FFF2-40B4-BE49-F238E27FC236}">
                <a16:creationId xmlns:a16="http://schemas.microsoft.com/office/drawing/2014/main" id="{820D4C99-F0AB-9724-4B1B-076EB40C21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72" t="833" b="1172"/>
          <a:stretch/>
        </p:blipFill>
        <p:spPr>
          <a:xfrm>
            <a:off x="2387154" y="-1"/>
            <a:ext cx="9804845" cy="6857999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4B7848F0-2D88-BDD2-3FB0-4F8FA79C523A}"/>
              </a:ext>
            </a:extLst>
          </p:cNvPr>
          <p:cNvSpPr/>
          <p:nvPr userDrawn="1"/>
        </p:nvSpPr>
        <p:spPr>
          <a:xfrm>
            <a:off x="-1" y="-1"/>
            <a:ext cx="12192000" cy="6879056"/>
          </a:xfrm>
          <a:prstGeom prst="rect">
            <a:avLst/>
          </a:prstGeom>
          <a:gradFill>
            <a:gsLst>
              <a:gs pos="27000">
                <a:srgbClr val="06478B"/>
              </a:gs>
              <a:gs pos="80000">
                <a:srgbClr val="06478B">
                  <a:alpha val="76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6E59A03E-5C63-304C-54B2-D3A848CB0A21}"/>
              </a:ext>
            </a:extLst>
          </p:cNvPr>
          <p:cNvSpPr/>
          <p:nvPr userDrawn="1"/>
        </p:nvSpPr>
        <p:spPr>
          <a:xfrm>
            <a:off x="-20885" y="-468959"/>
            <a:ext cx="1765854" cy="4907197"/>
          </a:xfrm>
          <a:prstGeom prst="rect">
            <a:avLst/>
          </a:prstGeom>
          <a:blipFill>
            <a:blip r:embed="rId3"/>
            <a:stretch>
              <a:fillRect l="-257463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EC6AD41C-AAAB-4BC5-BEE5-E7E287BD822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75" y="603162"/>
            <a:ext cx="2464758" cy="790536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E2B00187-9288-D331-39E8-EB5E3FA5731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32058" y="1194442"/>
            <a:ext cx="5191370" cy="5191370"/>
          </a:xfrm>
          <a:prstGeom prst="rect">
            <a:avLst/>
          </a:prstGeom>
        </p:spPr>
      </p:pic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19CE7275-DED7-B8B5-277C-A4102CE3AC39}"/>
              </a:ext>
            </a:extLst>
          </p:cNvPr>
          <p:cNvCxnSpPr>
            <a:cxnSpLocks/>
          </p:cNvCxnSpPr>
          <p:nvPr userDrawn="1"/>
        </p:nvCxnSpPr>
        <p:spPr>
          <a:xfrm>
            <a:off x="0" y="4779819"/>
            <a:ext cx="7414953" cy="0"/>
          </a:xfrm>
          <a:prstGeom prst="line">
            <a:avLst/>
          </a:prstGeom>
          <a:ln w="12700">
            <a:solidFill>
              <a:srgbClr val="50A0E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CuadroTexto 36">
            <a:extLst>
              <a:ext uri="{FF2B5EF4-FFF2-40B4-BE49-F238E27FC236}">
                <a16:creationId xmlns:a16="http://schemas.microsoft.com/office/drawing/2014/main" id="{1E6C0BAB-6CEE-40CF-2F1B-4CC0D8F2F846}"/>
              </a:ext>
            </a:extLst>
          </p:cNvPr>
          <p:cNvSpPr txBox="1"/>
          <p:nvPr userDrawn="1"/>
        </p:nvSpPr>
        <p:spPr>
          <a:xfrm>
            <a:off x="10759440" y="556958"/>
            <a:ext cx="1432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E4EEFA"/>
                </a:solidFill>
              </a:rPr>
              <a:t>1909 - 2025</a:t>
            </a:r>
          </a:p>
        </p:txBody>
      </p:sp>
      <p:grpSp>
        <p:nvGrpSpPr>
          <p:cNvPr id="54" name="Grupo 53">
            <a:extLst>
              <a:ext uri="{FF2B5EF4-FFF2-40B4-BE49-F238E27FC236}">
                <a16:creationId xmlns:a16="http://schemas.microsoft.com/office/drawing/2014/main" id="{F4C6814F-AF12-D51D-E62D-619EBDEB8B91}"/>
              </a:ext>
            </a:extLst>
          </p:cNvPr>
          <p:cNvGrpSpPr/>
          <p:nvPr userDrawn="1"/>
        </p:nvGrpSpPr>
        <p:grpSpPr>
          <a:xfrm>
            <a:off x="8505690" y="6270037"/>
            <a:ext cx="3686309" cy="555664"/>
            <a:chOff x="8505690" y="6270037"/>
            <a:chExt cx="3686309" cy="555664"/>
          </a:xfrm>
        </p:grpSpPr>
        <p:sp>
          <p:nvSpPr>
            <p:cNvPr id="40" name="Forma libre: forma 39">
              <a:extLst>
                <a:ext uri="{FF2B5EF4-FFF2-40B4-BE49-F238E27FC236}">
                  <a16:creationId xmlns:a16="http://schemas.microsoft.com/office/drawing/2014/main" id="{9A35CF62-F85D-0FD1-FD77-0C5594A5D5AD}"/>
                </a:ext>
              </a:extLst>
            </p:cNvPr>
            <p:cNvSpPr/>
            <p:nvPr userDrawn="1"/>
          </p:nvSpPr>
          <p:spPr>
            <a:xfrm>
              <a:off x="8505690" y="6270037"/>
              <a:ext cx="3686309" cy="555664"/>
            </a:xfrm>
            <a:custGeom>
              <a:avLst/>
              <a:gdLst>
                <a:gd name="connsiteX0" fmla="*/ 277832 w 3686309"/>
                <a:gd name="connsiteY0" fmla="*/ 0 h 555664"/>
                <a:gd name="connsiteX1" fmla="*/ 3686309 w 3686309"/>
                <a:gd name="connsiteY1" fmla="*/ 0 h 555664"/>
                <a:gd name="connsiteX2" fmla="*/ 3686309 w 3686309"/>
                <a:gd name="connsiteY2" fmla="*/ 555664 h 555664"/>
                <a:gd name="connsiteX3" fmla="*/ 277832 w 3686309"/>
                <a:gd name="connsiteY3" fmla="*/ 555664 h 555664"/>
                <a:gd name="connsiteX4" fmla="*/ 0 w 3686309"/>
                <a:gd name="connsiteY4" fmla="*/ 277832 h 555664"/>
                <a:gd name="connsiteX5" fmla="*/ 277832 w 3686309"/>
                <a:gd name="connsiteY5" fmla="*/ 0 h 55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86309" h="555664">
                  <a:moveTo>
                    <a:pt x="277832" y="0"/>
                  </a:moveTo>
                  <a:lnTo>
                    <a:pt x="3686309" y="0"/>
                  </a:lnTo>
                  <a:lnTo>
                    <a:pt x="3686309" y="555664"/>
                  </a:lnTo>
                  <a:lnTo>
                    <a:pt x="277832" y="555664"/>
                  </a:lnTo>
                  <a:cubicBezTo>
                    <a:pt x="124390" y="555664"/>
                    <a:pt x="0" y="431274"/>
                    <a:pt x="0" y="277832"/>
                  </a:cubicBezTo>
                  <a:cubicBezTo>
                    <a:pt x="0" y="124390"/>
                    <a:pt x="124390" y="0"/>
                    <a:pt x="277832" y="0"/>
                  </a:cubicBezTo>
                  <a:close/>
                </a:path>
              </a:pathLst>
            </a:custGeom>
            <a:solidFill>
              <a:srgbClr val="0D061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1" name="Subtítulo 2">
              <a:extLst>
                <a:ext uri="{FF2B5EF4-FFF2-40B4-BE49-F238E27FC236}">
                  <a16:creationId xmlns:a16="http://schemas.microsoft.com/office/drawing/2014/main" id="{899B03D1-17AF-0EFE-2974-F2075B7C9BA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718300" y="6442253"/>
              <a:ext cx="1790008" cy="30045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dirty="0">
                  <a:solidFill>
                    <a:srgbClr val="50A0E0"/>
                  </a:solidFill>
                </a:rPr>
                <a:t>Versión: 2025</a:t>
              </a:r>
            </a:p>
          </p:txBody>
        </p:sp>
        <p:sp>
          <p:nvSpPr>
            <p:cNvPr id="14" name="Subtítulo 2">
              <a:extLst>
                <a:ext uri="{FF2B5EF4-FFF2-40B4-BE49-F238E27FC236}">
                  <a16:creationId xmlns:a16="http://schemas.microsoft.com/office/drawing/2014/main" id="{0E01FC55-B031-3ACA-1E05-A03B1CFA7D2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787478" y="6468803"/>
              <a:ext cx="2310939" cy="3004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dirty="0">
                  <a:solidFill>
                    <a:schemeClr val="bg1"/>
                  </a:solidFill>
                </a:rPr>
                <a:t>UNIÓN, PROYECCIÓN, LIDERAZGO</a:t>
              </a:r>
            </a:p>
          </p:txBody>
        </p:sp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E93760AA-C3A9-1490-068B-9A11DA1841E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87478" y="6453216"/>
              <a:ext cx="0" cy="189307"/>
            </a:xfrm>
            <a:prstGeom prst="line">
              <a:avLst/>
            </a:prstGeom>
            <a:ln>
              <a:solidFill>
                <a:srgbClr val="BAAF4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Forma libre: forma 43">
            <a:extLst>
              <a:ext uri="{FF2B5EF4-FFF2-40B4-BE49-F238E27FC236}">
                <a16:creationId xmlns:a16="http://schemas.microsoft.com/office/drawing/2014/main" id="{51FF009C-D5CE-5544-3493-00D1125711A6}"/>
              </a:ext>
            </a:extLst>
          </p:cNvPr>
          <p:cNvSpPr/>
          <p:nvPr userDrawn="1"/>
        </p:nvSpPr>
        <p:spPr>
          <a:xfrm>
            <a:off x="10493431" y="407291"/>
            <a:ext cx="1719453" cy="721606"/>
          </a:xfrm>
          <a:custGeom>
            <a:avLst/>
            <a:gdLst>
              <a:gd name="connsiteX0" fmla="*/ 0 w 1719453"/>
              <a:gd name="connsiteY0" fmla="*/ 360802 h 721606"/>
              <a:gd name="connsiteX1" fmla="*/ 0 w 1719453"/>
              <a:gd name="connsiteY1" fmla="*/ 360803 h 721606"/>
              <a:gd name="connsiteX2" fmla="*/ 0 w 1719453"/>
              <a:gd name="connsiteY2" fmla="*/ 360803 h 721606"/>
              <a:gd name="connsiteX3" fmla="*/ 360803 w 1719453"/>
              <a:gd name="connsiteY3" fmla="*/ 0 h 721606"/>
              <a:gd name="connsiteX4" fmla="*/ 1719453 w 1719453"/>
              <a:gd name="connsiteY4" fmla="*/ 0 h 721606"/>
              <a:gd name="connsiteX5" fmla="*/ 1719453 w 1719453"/>
              <a:gd name="connsiteY5" fmla="*/ 721606 h 721606"/>
              <a:gd name="connsiteX6" fmla="*/ 360803 w 1719453"/>
              <a:gd name="connsiteY6" fmla="*/ 721605 h 721606"/>
              <a:gd name="connsiteX7" fmla="*/ 7330 w 1719453"/>
              <a:gd name="connsiteY7" fmla="*/ 433516 h 721606"/>
              <a:gd name="connsiteX8" fmla="*/ 0 w 1719453"/>
              <a:gd name="connsiteY8" fmla="*/ 360803 h 721606"/>
              <a:gd name="connsiteX9" fmla="*/ 7330 w 1719453"/>
              <a:gd name="connsiteY9" fmla="*/ 288089 h 721606"/>
              <a:gd name="connsiteX10" fmla="*/ 360803 w 1719453"/>
              <a:gd name="connsiteY10" fmla="*/ 0 h 721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19453" h="721606">
                <a:moveTo>
                  <a:pt x="0" y="360802"/>
                </a:moveTo>
                <a:lnTo>
                  <a:pt x="0" y="360803"/>
                </a:lnTo>
                <a:lnTo>
                  <a:pt x="0" y="360803"/>
                </a:lnTo>
                <a:close/>
                <a:moveTo>
                  <a:pt x="360803" y="0"/>
                </a:moveTo>
                <a:lnTo>
                  <a:pt x="1719453" y="0"/>
                </a:lnTo>
                <a:lnTo>
                  <a:pt x="1719453" y="721606"/>
                </a:lnTo>
                <a:lnTo>
                  <a:pt x="360803" y="721605"/>
                </a:lnTo>
                <a:cubicBezTo>
                  <a:pt x="186445" y="721605"/>
                  <a:pt x="40974" y="597928"/>
                  <a:pt x="7330" y="433516"/>
                </a:cubicBezTo>
                <a:lnTo>
                  <a:pt x="0" y="360803"/>
                </a:lnTo>
                <a:lnTo>
                  <a:pt x="7330" y="288089"/>
                </a:lnTo>
                <a:cubicBezTo>
                  <a:pt x="40974" y="123677"/>
                  <a:pt x="186445" y="0"/>
                  <a:pt x="360803" y="0"/>
                </a:cubicBezTo>
                <a:close/>
              </a:path>
            </a:pathLst>
          </a:custGeom>
          <a:solidFill>
            <a:srgbClr val="0D0619">
              <a:alpha val="56000"/>
            </a:srgb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>
              <a:ln>
                <a:solidFill>
                  <a:srgbClr val="0D0619"/>
                </a:solidFill>
              </a:ln>
            </a:endParaRPr>
          </a:p>
        </p:txBody>
      </p:sp>
      <p:sp>
        <p:nvSpPr>
          <p:cNvPr id="42" name="Forma libre: forma 41">
            <a:extLst>
              <a:ext uri="{FF2B5EF4-FFF2-40B4-BE49-F238E27FC236}">
                <a16:creationId xmlns:a16="http://schemas.microsoft.com/office/drawing/2014/main" id="{B608757E-9989-5684-3710-D61D93D280A0}"/>
              </a:ext>
            </a:extLst>
          </p:cNvPr>
          <p:cNvSpPr/>
          <p:nvPr userDrawn="1"/>
        </p:nvSpPr>
        <p:spPr>
          <a:xfrm>
            <a:off x="10520627" y="359971"/>
            <a:ext cx="1692256" cy="721606"/>
          </a:xfrm>
          <a:custGeom>
            <a:avLst/>
            <a:gdLst>
              <a:gd name="connsiteX0" fmla="*/ 0 w 1692256"/>
              <a:gd name="connsiteY0" fmla="*/ 360802 h 721606"/>
              <a:gd name="connsiteX1" fmla="*/ 0 w 1692256"/>
              <a:gd name="connsiteY1" fmla="*/ 360803 h 721606"/>
              <a:gd name="connsiteX2" fmla="*/ 0 w 1692256"/>
              <a:gd name="connsiteY2" fmla="*/ 360803 h 721606"/>
              <a:gd name="connsiteX3" fmla="*/ 360803 w 1692256"/>
              <a:gd name="connsiteY3" fmla="*/ 0 h 721606"/>
              <a:gd name="connsiteX4" fmla="*/ 1692256 w 1692256"/>
              <a:gd name="connsiteY4" fmla="*/ 0 h 721606"/>
              <a:gd name="connsiteX5" fmla="*/ 1692256 w 1692256"/>
              <a:gd name="connsiteY5" fmla="*/ 721606 h 721606"/>
              <a:gd name="connsiteX6" fmla="*/ 360803 w 1692256"/>
              <a:gd name="connsiteY6" fmla="*/ 721605 h 721606"/>
              <a:gd name="connsiteX7" fmla="*/ 7330 w 1692256"/>
              <a:gd name="connsiteY7" fmla="*/ 433516 h 721606"/>
              <a:gd name="connsiteX8" fmla="*/ 0 w 1692256"/>
              <a:gd name="connsiteY8" fmla="*/ 360803 h 721606"/>
              <a:gd name="connsiteX9" fmla="*/ 7330 w 1692256"/>
              <a:gd name="connsiteY9" fmla="*/ 288089 h 721606"/>
              <a:gd name="connsiteX10" fmla="*/ 360803 w 1692256"/>
              <a:gd name="connsiteY10" fmla="*/ 0 h 721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92256" h="721606">
                <a:moveTo>
                  <a:pt x="0" y="360802"/>
                </a:moveTo>
                <a:lnTo>
                  <a:pt x="0" y="360803"/>
                </a:lnTo>
                <a:lnTo>
                  <a:pt x="0" y="360803"/>
                </a:lnTo>
                <a:close/>
                <a:moveTo>
                  <a:pt x="360803" y="0"/>
                </a:moveTo>
                <a:lnTo>
                  <a:pt x="1692256" y="0"/>
                </a:lnTo>
                <a:lnTo>
                  <a:pt x="1692256" y="721606"/>
                </a:lnTo>
                <a:lnTo>
                  <a:pt x="360803" y="721605"/>
                </a:lnTo>
                <a:cubicBezTo>
                  <a:pt x="186445" y="721605"/>
                  <a:pt x="40974" y="597928"/>
                  <a:pt x="7330" y="433516"/>
                </a:cubicBezTo>
                <a:lnTo>
                  <a:pt x="0" y="360803"/>
                </a:lnTo>
                <a:lnTo>
                  <a:pt x="7330" y="288089"/>
                </a:lnTo>
                <a:cubicBezTo>
                  <a:pt x="40974" y="123677"/>
                  <a:pt x="186445" y="0"/>
                  <a:pt x="360803" y="0"/>
                </a:cubicBezTo>
                <a:close/>
              </a:path>
            </a:pathLst>
          </a:custGeom>
          <a:solidFill>
            <a:srgbClr val="06478B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>
              <a:ln>
                <a:solidFill>
                  <a:srgbClr val="0D0619"/>
                </a:solidFill>
              </a:ln>
            </a:endParaRPr>
          </a:p>
        </p:txBody>
      </p:sp>
      <p:sp>
        <p:nvSpPr>
          <p:cNvPr id="53" name="Forma libre: forma 52">
            <a:extLst>
              <a:ext uri="{FF2B5EF4-FFF2-40B4-BE49-F238E27FC236}">
                <a16:creationId xmlns:a16="http://schemas.microsoft.com/office/drawing/2014/main" id="{A08ADB80-934F-16BA-65FA-5DDADF625B86}"/>
              </a:ext>
            </a:extLst>
          </p:cNvPr>
          <p:cNvSpPr/>
          <p:nvPr userDrawn="1"/>
        </p:nvSpPr>
        <p:spPr>
          <a:xfrm rot="5400000">
            <a:off x="3198000" y="2261384"/>
            <a:ext cx="699856" cy="7091407"/>
          </a:xfrm>
          <a:custGeom>
            <a:avLst/>
            <a:gdLst>
              <a:gd name="connsiteX0" fmla="*/ 0 w 699856"/>
              <a:gd name="connsiteY0" fmla="*/ 7091407 h 7091407"/>
              <a:gd name="connsiteX1" fmla="*/ 0 w 699856"/>
              <a:gd name="connsiteY1" fmla="*/ 349928 h 7091407"/>
              <a:gd name="connsiteX2" fmla="*/ 349928 w 699856"/>
              <a:gd name="connsiteY2" fmla="*/ 0 h 7091407"/>
              <a:gd name="connsiteX3" fmla="*/ 699856 w 699856"/>
              <a:gd name="connsiteY3" fmla="*/ 349928 h 7091407"/>
              <a:gd name="connsiteX4" fmla="*/ 699856 w 699856"/>
              <a:gd name="connsiteY4" fmla="*/ 7091407 h 7091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9856" h="7091407">
                <a:moveTo>
                  <a:pt x="0" y="7091407"/>
                </a:moveTo>
                <a:lnTo>
                  <a:pt x="0" y="349928"/>
                </a:lnTo>
                <a:cubicBezTo>
                  <a:pt x="0" y="156668"/>
                  <a:pt x="156668" y="0"/>
                  <a:pt x="349928" y="0"/>
                </a:cubicBezTo>
                <a:cubicBezTo>
                  <a:pt x="543188" y="0"/>
                  <a:pt x="699856" y="156668"/>
                  <a:pt x="699856" y="349928"/>
                </a:cubicBezTo>
                <a:lnTo>
                  <a:pt x="699856" y="7091407"/>
                </a:lnTo>
                <a:close/>
              </a:path>
            </a:pathLst>
          </a:custGeom>
          <a:solidFill>
            <a:srgbClr val="0D0619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sp>
        <p:nvSpPr>
          <p:cNvPr id="51" name="Forma libre: forma 50">
            <a:extLst>
              <a:ext uri="{FF2B5EF4-FFF2-40B4-BE49-F238E27FC236}">
                <a16:creationId xmlns:a16="http://schemas.microsoft.com/office/drawing/2014/main" id="{093D57CD-F4FA-D711-D750-08D620EED0D4}"/>
              </a:ext>
            </a:extLst>
          </p:cNvPr>
          <p:cNvSpPr/>
          <p:nvPr userDrawn="1"/>
        </p:nvSpPr>
        <p:spPr>
          <a:xfrm>
            <a:off x="-1" y="4763316"/>
            <a:ext cx="8198340" cy="1141046"/>
          </a:xfrm>
          <a:custGeom>
            <a:avLst/>
            <a:gdLst>
              <a:gd name="connsiteX0" fmla="*/ 0 w 8198340"/>
              <a:gd name="connsiteY0" fmla="*/ 0 h 1141046"/>
              <a:gd name="connsiteX1" fmla="*/ 7627817 w 8198340"/>
              <a:gd name="connsiteY1" fmla="*/ 0 h 1141046"/>
              <a:gd name="connsiteX2" fmla="*/ 8198340 w 8198340"/>
              <a:gd name="connsiteY2" fmla="*/ 570523 h 1141046"/>
              <a:gd name="connsiteX3" fmla="*/ 7627817 w 8198340"/>
              <a:gd name="connsiteY3" fmla="*/ 1141046 h 1141046"/>
              <a:gd name="connsiteX4" fmla="*/ 0 w 8198340"/>
              <a:gd name="connsiteY4" fmla="*/ 1141046 h 114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98340" h="1141046">
                <a:moveTo>
                  <a:pt x="0" y="0"/>
                </a:moveTo>
                <a:lnTo>
                  <a:pt x="7627817" y="0"/>
                </a:lnTo>
                <a:cubicBezTo>
                  <a:pt x="7942908" y="0"/>
                  <a:pt x="8198340" y="255432"/>
                  <a:pt x="8198340" y="570523"/>
                </a:cubicBezTo>
                <a:cubicBezTo>
                  <a:pt x="8198340" y="885614"/>
                  <a:pt x="7942908" y="1141046"/>
                  <a:pt x="7627817" y="1141046"/>
                </a:cubicBezTo>
                <a:lnTo>
                  <a:pt x="0" y="1141046"/>
                </a:lnTo>
                <a:close/>
              </a:path>
            </a:pathLst>
          </a:custGeom>
          <a:solidFill>
            <a:srgbClr val="0D06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C96729DA-5FA4-7611-71E0-85ADD6C5104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4523" y="3158680"/>
            <a:ext cx="6810430" cy="1576440"/>
          </a:xfrm>
          <a:prstGeom prst="rect">
            <a:avLst/>
          </a:prstGeom>
        </p:spPr>
        <p:txBody>
          <a:bodyPr anchor="b">
            <a:normAutofit fontScale="90000"/>
          </a:bodyPr>
          <a:lstStyle>
            <a:lvl1pPr algn="l">
              <a:lnSpc>
                <a:spcPts val="5600"/>
              </a:lnSpc>
              <a:defRPr sz="5500" b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s-ES" sz="5400" dirty="0"/>
              <a:t>TÍTULO </a:t>
            </a:r>
            <a:r>
              <a:rPr lang="es-ES" sz="5400" dirty="0">
                <a:solidFill>
                  <a:srgbClr val="50A0E0"/>
                </a:solidFill>
              </a:rPr>
              <a:t>FUENTE CALIBRI 49 PTS</a:t>
            </a:r>
            <a:endParaRPr lang="es-CO" sz="5400" dirty="0">
              <a:solidFill>
                <a:srgbClr val="50A0E0"/>
              </a:solidFill>
            </a:endParaRPr>
          </a:p>
        </p:txBody>
      </p:sp>
      <p:sp>
        <p:nvSpPr>
          <p:cNvPr id="13" name="Subtítulo 2">
            <a:extLst>
              <a:ext uri="{FF2B5EF4-FFF2-40B4-BE49-F238E27FC236}">
                <a16:creationId xmlns:a16="http://schemas.microsoft.com/office/drawing/2014/main" id="{FEBD2FC7-CE55-B670-8677-894FB7A4EA61}"/>
              </a:ext>
            </a:extLst>
          </p:cNvPr>
          <p:cNvSpPr>
            <a:spLocks noGrp="1"/>
          </p:cNvSpPr>
          <p:nvPr>
            <p:ph type="subTitle" idx="4294967295" hasCustomPrompt="1"/>
          </p:nvPr>
        </p:nvSpPr>
        <p:spPr>
          <a:xfrm>
            <a:off x="615579" y="5124170"/>
            <a:ext cx="7063048" cy="43584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rgbClr val="50A0E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>
                <a:solidFill>
                  <a:srgbClr val="50A0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Subtitulo  Fuente Calibri 24pt</a:t>
            </a:r>
            <a:endParaRPr lang="es-CO" dirty="0">
              <a:solidFill>
                <a:srgbClr val="50A0E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7293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Vista de un edificio&#10;&#10;Descripción generada automáticamente">
            <a:extLst>
              <a:ext uri="{FF2B5EF4-FFF2-40B4-BE49-F238E27FC236}">
                <a16:creationId xmlns:a16="http://schemas.microsoft.com/office/drawing/2014/main" id="{0E248DA5-40E0-DDCD-8C90-BB2196E160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32684"/>
            <a:ext cx="12192000" cy="6890684"/>
          </a:xfrm>
          <a:prstGeom prst="rect">
            <a:avLst/>
          </a:prstGeom>
        </p:spPr>
      </p:pic>
      <p:sp>
        <p:nvSpPr>
          <p:cNvPr id="17" name="Rectángulo 16">
            <a:extLst>
              <a:ext uri="{FF2B5EF4-FFF2-40B4-BE49-F238E27FC236}">
                <a16:creationId xmlns:a16="http://schemas.microsoft.com/office/drawing/2014/main" id="{6CA77D1A-8119-5499-061E-25624149DA9C}"/>
              </a:ext>
            </a:extLst>
          </p:cNvPr>
          <p:cNvSpPr/>
          <p:nvPr userDrawn="1"/>
        </p:nvSpPr>
        <p:spPr>
          <a:xfrm>
            <a:off x="-58105" y="-32684"/>
            <a:ext cx="12250105" cy="5562677"/>
          </a:xfrm>
          <a:prstGeom prst="rect">
            <a:avLst/>
          </a:prstGeom>
          <a:gradFill flip="none" rotWithShape="1">
            <a:gsLst>
              <a:gs pos="23000">
                <a:srgbClr val="468EC8">
                  <a:alpha val="0"/>
                </a:srgbClr>
              </a:gs>
              <a:gs pos="0">
                <a:srgbClr val="06478B"/>
              </a:gs>
              <a:gs pos="43000">
                <a:srgbClr val="0D0619">
                  <a:alpha val="67000"/>
                </a:srgbClr>
              </a:gs>
              <a:gs pos="85000">
                <a:srgbClr val="102641"/>
              </a:gs>
              <a:gs pos="62000">
                <a:srgbClr val="0F1A33">
                  <a:alpha val="47000"/>
                </a:srgbClr>
              </a:gs>
              <a:gs pos="98000">
                <a:srgbClr val="0D0619">
                  <a:alpha val="79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16AB18A7-3B93-9BD8-D628-4390875F5FF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47623" y="5316182"/>
            <a:ext cx="12264188" cy="676275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96CA8ED9-47C2-9509-A6FF-819A31EB2ACB}"/>
              </a:ext>
            </a:extLst>
          </p:cNvPr>
          <p:cNvSpPr/>
          <p:nvPr userDrawn="1"/>
        </p:nvSpPr>
        <p:spPr>
          <a:xfrm flipH="1">
            <a:off x="-58105" y="5125454"/>
            <a:ext cx="12297730" cy="1732546"/>
          </a:xfrm>
          <a:custGeom>
            <a:avLst/>
            <a:gdLst>
              <a:gd name="connsiteX0" fmla="*/ 0 w 12250105"/>
              <a:gd name="connsiteY0" fmla="*/ 0 h 1283369"/>
              <a:gd name="connsiteX1" fmla="*/ 12250105 w 12250105"/>
              <a:gd name="connsiteY1" fmla="*/ 0 h 1283369"/>
              <a:gd name="connsiteX2" fmla="*/ 12250105 w 12250105"/>
              <a:gd name="connsiteY2" fmla="*/ 1283369 h 1283369"/>
              <a:gd name="connsiteX3" fmla="*/ 0 w 12250105"/>
              <a:gd name="connsiteY3" fmla="*/ 1283369 h 1283369"/>
              <a:gd name="connsiteX4" fmla="*/ 0 w 12250105"/>
              <a:gd name="connsiteY4" fmla="*/ 0 h 1283369"/>
              <a:gd name="connsiteX0" fmla="*/ 0 w 12258126"/>
              <a:gd name="connsiteY0" fmla="*/ 0 h 1852863"/>
              <a:gd name="connsiteX1" fmla="*/ 12258126 w 12258126"/>
              <a:gd name="connsiteY1" fmla="*/ 569494 h 1852863"/>
              <a:gd name="connsiteX2" fmla="*/ 12258126 w 12258126"/>
              <a:gd name="connsiteY2" fmla="*/ 1852863 h 1852863"/>
              <a:gd name="connsiteX3" fmla="*/ 8021 w 12258126"/>
              <a:gd name="connsiteY3" fmla="*/ 1852863 h 1852863"/>
              <a:gd name="connsiteX4" fmla="*/ 0 w 12258126"/>
              <a:gd name="connsiteY4" fmla="*/ 0 h 1852863"/>
              <a:gd name="connsiteX0" fmla="*/ 776 w 12258902"/>
              <a:gd name="connsiteY0" fmla="*/ 0 h 1860884"/>
              <a:gd name="connsiteX1" fmla="*/ 12258902 w 12258902"/>
              <a:gd name="connsiteY1" fmla="*/ 569494 h 1860884"/>
              <a:gd name="connsiteX2" fmla="*/ 12258902 w 12258902"/>
              <a:gd name="connsiteY2" fmla="*/ 1852863 h 1860884"/>
              <a:gd name="connsiteX3" fmla="*/ 771 w 12258902"/>
              <a:gd name="connsiteY3" fmla="*/ 1860884 h 1860884"/>
              <a:gd name="connsiteX4" fmla="*/ 776 w 12258902"/>
              <a:gd name="connsiteY4" fmla="*/ 0 h 186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58902" h="1860884">
                <a:moveTo>
                  <a:pt x="776" y="0"/>
                </a:moveTo>
                <a:lnTo>
                  <a:pt x="12258902" y="569494"/>
                </a:lnTo>
                <a:lnTo>
                  <a:pt x="12258902" y="1852863"/>
                </a:lnTo>
                <a:lnTo>
                  <a:pt x="771" y="1860884"/>
                </a:lnTo>
                <a:cubicBezTo>
                  <a:pt x="-1903" y="1243263"/>
                  <a:pt x="3450" y="617621"/>
                  <a:pt x="776" y="0"/>
                </a:cubicBezTo>
                <a:close/>
              </a:path>
            </a:pathLst>
          </a:custGeom>
          <a:solidFill>
            <a:srgbClr val="0D06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74FF1C2D-2F26-B8EB-21E6-F6B38B7F9C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9933" y="344350"/>
            <a:ext cx="6325906" cy="127775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>
            <a:lvl1pPr algn="l">
              <a:lnSpc>
                <a:spcPts val="5600"/>
              </a:lnSpc>
              <a:defRPr sz="10000" b="1">
                <a:solidFill>
                  <a:srgbClr val="50A0E0"/>
                </a:solidFill>
                <a:latin typeface="+mn-lt"/>
              </a:defRPr>
            </a:lvl1pPr>
          </a:lstStyle>
          <a:p>
            <a:r>
              <a:rPr lang="es-ES" dirty="0"/>
              <a:t>Preguntas</a:t>
            </a:r>
            <a:endParaRPr lang="es-CO" dirty="0"/>
          </a:p>
        </p:txBody>
      </p:sp>
      <p:pic>
        <p:nvPicPr>
          <p:cNvPr id="25" name="Gráfico 24">
            <a:extLst>
              <a:ext uri="{FF2B5EF4-FFF2-40B4-BE49-F238E27FC236}">
                <a16:creationId xmlns:a16="http://schemas.microsoft.com/office/drawing/2014/main" id="{97CF9ABA-EA6A-AFFA-8A8B-55FD5CB91F3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5778" y="5595436"/>
            <a:ext cx="4983270" cy="1013912"/>
          </a:xfrm>
          <a:prstGeom prst="rect">
            <a:avLst/>
          </a:prstGeom>
        </p:spPr>
      </p:pic>
      <p:pic>
        <p:nvPicPr>
          <p:cNvPr id="27" name="Gráfico 26">
            <a:extLst>
              <a:ext uri="{FF2B5EF4-FFF2-40B4-BE49-F238E27FC236}">
                <a16:creationId xmlns:a16="http://schemas.microsoft.com/office/drawing/2014/main" id="{1D22A3D3-042A-4634-CB69-7DFAC28B7A12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13225" y="4615297"/>
            <a:ext cx="1525504" cy="1525504"/>
          </a:xfrm>
          <a:prstGeom prst="rect">
            <a:avLst/>
          </a:prstGeom>
        </p:spPr>
      </p:pic>
      <p:sp>
        <p:nvSpPr>
          <p:cNvPr id="30" name="CuadroTexto 29">
            <a:extLst>
              <a:ext uri="{FF2B5EF4-FFF2-40B4-BE49-F238E27FC236}">
                <a16:creationId xmlns:a16="http://schemas.microsoft.com/office/drawing/2014/main" id="{D3B09995-2ECC-0118-9DFC-CC2AA6352B5D}"/>
              </a:ext>
            </a:extLst>
          </p:cNvPr>
          <p:cNvSpPr txBox="1"/>
          <p:nvPr userDrawn="1"/>
        </p:nvSpPr>
        <p:spPr>
          <a:xfrm>
            <a:off x="9614956" y="6140801"/>
            <a:ext cx="2299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i="1" dirty="0">
                <a:solidFill>
                  <a:srgbClr val="50A0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www.esdegue.edu.co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2D988427-0347-C3FA-A54E-516155F69CAC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12027" y="-257881"/>
            <a:ext cx="3191582" cy="319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469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173D20-A42B-EE04-D32C-00FC5AB836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s-ES" dirty="0"/>
              <a:t>Titulo Presentación Fuente Calibri 32pt</a:t>
            </a:r>
            <a:endParaRPr lang="es-CO" dirty="0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A4D3DBB-2139-B25F-DB2B-2E000D5E33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1F7D63E-CF72-5D5A-8860-2BD82BCE7B68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patrón- Fuente 16 pt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DA29E44-5D3D-6C32-3697-CAE3FB760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8E34-D0E7-4C09-A75A-E5A7EF82DB09}" type="datetimeFigureOut">
              <a:rPr lang="es-CO" smtClean="0"/>
              <a:t>31/05/25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50D9919-2B54-C6C5-7C20-1B4042A64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5EDB45A-B2D3-1AE7-0269-6942843D1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C19B9-4809-461D-9BE5-0D76AB0317EB}" type="slidenum">
              <a:rPr lang="es-CO" smtClean="0"/>
              <a:t>‹Nº›</a:t>
            </a:fld>
            <a:endParaRPr lang="es-CO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7422D55B-4040-2D64-740A-1FD39D0C1112}"/>
              </a:ext>
            </a:extLst>
          </p:cNvPr>
          <p:cNvCxnSpPr>
            <a:cxnSpLocks/>
          </p:cNvCxnSpPr>
          <p:nvPr userDrawn="1"/>
        </p:nvCxnSpPr>
        <p:spPr>
          <a:xfrm>
            <a:off x="295666" y="6645568"/>
            <a:ext cx="11480164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ángulo 8">
            <a:extLst>
              <a:ext uri="{FF2B5EF4-FFF2-40B4-BE49-F238E27FC236}">
                <a16:creationId xmlns:a16="http://schemas.microsoft.com/office/drawing/2014/main" id="{E944E5E4-136F-5702-37BF-79F2C43DD375}"/>
              </a:ext>
            </a:extLst>
          </p:cNvPr>
          <p:cNvSpPr/>
          <p:nvPr userDrawn="1"/>
        </p:nvSpPr>
        <p:spPr>
          <a:xfrm flipV="1">
            <a:off x="202510" y="6590897"/>
            <a:ext cx="120504" cy="120504"/>
          </a:xfrm>
          <a:prstGeom prst="rect">
            <a:avLst/>
          </a:prstGeom>
          <a:solidFill>
            <a:srgbClr val="BAAF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44493DE1-2227-7560-3F43-B90DDF53E507}"/>
              </a:ext>
            </a:extLst>
          </p:cNvPr>
          <p:cNvCxnSpPr>
            <a:cxnSpLocks/>
          </p:cNvCxnSpPr>
          <p:nvPr userDrawn="1"/>
        </p:nvCxnSpPr>
        <p:spPr>
          <a:xfrm>
            <a:off x="8365959" y="146599"/>
            <a:ext cx="3473700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Gráfico 10">
            <a:extLst>
              <a:ext uri="{FF2B5EF4-FFF2-40B4-BE49-F238E27FC236}">
                <a16:creationId xmlns:a16="http://schemas.microsoft.com/office/drawing/2014/main" id="{EDBC9B61-8442-7E26-B899-24320340D9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44501" y="6637194"/>
            <a:ext cx="3247500" cy="232302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7F4D10AB-6098-DFA3-8812-FE367D537D32}"/>
              </a:ext>
            </a:extLst>
          </p:cNvPr>
          <p:cNvSpPr/>
          <p:nvPr userDrawn="1"/>
        </p:nvSpPr>
        <p:spPr>
          <a:xfrm flipV="1">
            <a:off x="11775830" y="86347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2625D94E-22A8-36FF-F794-1FA27774C257}"/>
              </a:ext>
            </a:extLst>
          </p:cNvPr>
          <p:cNvSpPr/>
          <p:nvPr userDrawn="1"/>
        </p:nvSpPr>
        <p:spPr>
          <a:xfrm flipV="1">
            <a:off x="1179095" y="176242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31CF2505-3DAD-F897-20C0-BF09FBCBFB2F}"/>
              </a:ext>
            </a:extLst>
          </p:cNvPr>
          <p:cNvGrpSpPr/>
          <p:nvPr userDrawn="1"/>
        </p:nvGrpSpPr>
        <p:grpSpPr>
          <a:xfrm>
            <a:off x="8505690" y="6270037"/>
            <a:ext cx="3686309" cy="555664"/>
            <a:chOff x="8505690" y="6270037"/>
            <a:chExt cx="3686309" cy="555664"/>
          </a:xfrm>
        </p:grpSpPr>
        <p:sp>
          <p:nvSpPr>
            <p:cNvPr id="15" name="Forma libre: forma 14">
              <a:extLst>
                <a:ext uri="{FF2B5EF4-FFF2-40B4-BE49-F238E27FC236}">
                  <a16:creationId xmlns:a16="http://schemas.microsoft.com/office/drawing/2014/main" id="{44AF3480-95A0-736C-BFE4-563741C6B62E}"/>
                </a:ext>
              </a:extLst>
            </p:cNvPr>
            <p:cNvSpPr/>
            <p:nvPr userDrawn="1"/>
          </p:nvSpPr>
          <p:spPr>
            <a:xfrm>
              <a:off x="8505690" y="6270037"/>
              <a:ext cx="3686309" cy="555664"/>
            </a:xfrm>
            <a:custGeom>
              <a:avLst/>
              <a:gdLst>
                <a:gd name="connsiteX0" fmla="*/ 277832 w 3686309"/>
                <a:gd name="connsiteY0" fmla="*/ 0 h 555664"/>
                <a:gd name="connsiteX1" fmla="*/ 3686309 w 3686309"/>
                <a:gd name="connsiteY1" fmla="*/ 0 h 555664"/>
                <a:gd name="connsiteX2" fmla="*/ 3686309 w 3686309"/>
                <a:gd name="connsiteY2" fmla="*/ 555664 h 555664"/>
                <a:gd name="connsiteX3" fmla="*/ 277832 w 3686309"/>
                <a:gd name="connsiteY3" fmla="*/ 555664 h 555664"/>
                <a:gd name="connsiteX4" fmla="*/ 0 w 3686309"/>
                <a:gd name="connsiteY4" fmla="*/ 277832 h 555664"/>
                <a:gd name="connsiteX5" fmla="*/ 277832 w 3686309"/>
                <a:gd name="connsiteY5" fmla="*/ 0 h 55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86309" h="555664">
                  <a:moveTo>
                    <a:pt x="277832" y="0"/>
                  </a:moveTo>
                  <a:lnTo>
                    <a:pt x="3686309" y="0"/>
                  </a:lnTo>
                  <a:lnTo>
                    <a:pt x="3686309" y="555664"/>
                  </a:lnTo>
                  <a:lnTo>
                    <a:pt x="277832" y="555664"/>
                  </a:lnTo>
                  <a:cubicBezTo>
                    <a:pt x="124390" y="555664"/>
                    <a:pt x="0" y="431274"/>
                    <a:pt x="0" y="277832"/>
                  </a:cubicBezTo>
                  <a:cubicBezTo>
                    <a:pt x="0" y="124390"/>
                    <a:pt x="124390" y="0"/>
                    <a:pt x="277832" y="0"/>
                  </a:cubicBezTo>
                  <a:close/>
                </a:path>
              </a:pathLst>
            </a:custGeom>
            <a:solidFill>
              <a:srgbClr val="0D061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6" name="Subtítulo 2">
              <a:extLst>
                <a:ext uri="{FF2B5EF4-FFF2-40B4-BE49-F238E27FC236}">
                  <a16:creationId xmlns:a16="http://schemas.microsoft.com/office/drawing/2014/main" id="{CE1D42EF-E38B-9DE0-1D0D-61B7BD46D582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718300" y="6442253"/>
              <a:ext cx="1790008" cy="30045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dirty="0">
                  <a:solidFill>
                    <a:srgbClr val="50A0E0"/>
                  </a:solidFill>
                </a:rPr>
                <a:t>Versión: 2025</a:t>
              </a:r>
            </a:p>
          </p:txBody>
        </p:sp>
        <p:sp>
          <p:nvSpPr>
            <p:cNvPr id="17" name="Subtítulo 2">
              <a:extLst>
                <a:ext uri="{FF2B5EF4-FFF2-40B4-BE49-F238E27FC236}">
                  <a16:creationId xmlns:a16="http://schemas.microsoft.com/office/drawing/2014/main" id="{C6645F7E-BA88-15C1-82D2-9CA4AE6DC69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787478" y="6468803"/>
              <a:ext cx="2310939" cy="3004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dirty="0">
                  <a:solidFill>
                    <a:schemeClr val="bg1"/>
                  </a:solidFill>
                </a:rPr>
                <a:t>UNIÓN, PROYECCIÓN, LIDERAZGO</a:t>
              </a:r>
            </a:p>
          </p:txBody>
        </p: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8EFBAD91-C032-EAE2-7F75-9494F5DCE70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87478" y="6453216"/>
              <a:ext cx="0" cy="189307"/>
            </a:xfrm>
            <a:prstGeom prst="line">
              <a:avLst/>
            </a:prstGeom>
            <a:ln>
              <a:solidFill>
                <a:srgbClr val="BAAF4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Gráfico 18">
            <a:extLst>
              <a:ext uri="{FF2B5EF4-FFF2-40B4-BE49-F238E27FC236}">
                <a16:creationId xmlns:a16="http://schemas.microsoft.com/office/drawing/2014/main" id="{29C2C5BC-EDFF-E273-48CC-09A086FA3A1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7536" y="-26195"/>
            <a:ext cx="1073888" cy="107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1184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áfico 27">
            <a:extLst>
              <a:ext uri="{FF2B5EF4-FFF2-40B4-BE49-F238E27FC236}">
                <a16:creationId xmlns:a16="http://schemas.microsoft.com/office/drawing/2014/main" id="{AD27D058-8A32-0486-B6D6-1385EEF7F1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0690"/>
            <a:ext cx="3343524" cy="239171"/>
          </a:xfrm>
          <a:prstGeom prst="rect">
            <a:avLst/>
          </a:prstGeom>
        </p:spPr>
      </p:pic>
      <p:sp>
        <p:nvSpPr>
          <p:cNvPr id="4" name="Forma libre: forma 3">
            <a:extLst>
              <a:ext uri="{FF2B5EF4-FFF2-40B4-BE49-F238E27FC236}">
                <a16:creationId xmlns:a16="http://schemas.microsoft.com/office/drawing/2014/main" id="{518AFA54-2EB9-AC8F-FD3F-C4521D421FE7}"/>
              </a:ext>
            </a:extLst>
          </p:cNvPr>
          <p:cNvSpPr/>
          <p:nvPr userDrawn="1"/>
        </p:nvSpPr>
        <p:spPr>
          <a:xfrm rot="10800000">
            <a:off x="-25006" y="118571"/>
            <a:ext cx="4098334" cy="916845"/>
          </a:xfrm>
          <a:custGeom>
            <a:avLst/>
            <a:gdLst>
              <a:gd name="connsiteX0" fmla="*/ 4098334 w 4098334"/>
              <a:gd name="connsiteY0" fmla="*/ 916845 h 916845"/>
              <a:gd name="connsiteX1" fmla="*/ 458422 w 4098334"/>
              <a:gd name="connsiteY1" fmla="*/ 916845 h 916845"/>
              <a:gd name="connsiteX2" fmla="*/ 0 w 4098334"/>
              <a:gd name="connsiteY2" fmla="*/ 458422 h 916845"/>
              <a:gd name="connsiteX3" fmla="*/ 458422 w 4098334"/>
              <a:gd name="connsiteY3" fmla="*/ 0 h 916845"/>
              <a:gd name="connsiteX4" fmla="*/ 4098334 w 4098334"/>
              <a:gd name="connsiteY4" fmla="*/ 0 h 91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98334" h="916845">
                <a:moveTo>
                  <a:pt x="4098334" y="916845"/>
                </a:moveTo>
                <a:lnTo>
                  <a:pt x="458422" y="916845"/>
                </a:lnTo>
                <a:cubicBezTo>
                  <a:pt x="205243" y="916845"/>
                  <a:pt x="0" y="711602"/>
                  <a:pt x="0" y="458422"/>
                </a:cubicBezTo>
                <a:cubicBezTo>
                  <a:pt x="0" y="205243"/>
                  <a:pt x="205243" y="0"/>
                  <a:pt x="458422" y="0"/>
                </a:cubicBezTo>
                <a:lnTo>
                  <a:pt x="4098334" y="0"/>
                </a:lnTo>
                <a:close/>
              </a:path>
            </a:pathLst>
          </a:custGeom>
          <a:solidFill>
            <a:srgbClr val="0D06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DA29E44-5D3D-6C32-3697-CAE3FB760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8E34-D0E7-4C09-A75A-E5A7EF82DB09}" type="datetimeFigureOut">
              <a:rPr lang="es-CO" smtClean="0"/>
              <a:t>31/05/25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50D9919-2B54-C6C5-7C20-1B4042A64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5EDB45A-B2D3-1AE7-0269-6942843D1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C19B9-4809-461D-9BE5-0D76AB0317EB}" type="slidenum">
              <a:rPr lang="es-CO" smtClean="0"/>
              <a:t>‹Nº›</a:t>
            </a:fld>
            <a:endParaRPr lang="es-CO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7422D55B-4040-2D64-740A-1FD39D0C1112}"/>
              </a:ext>
            </a:extLst>
          </p:cNvPr>
          <p:cNvCxnSpPr>
            <a:cxnSpLocks/>
          </p:cNvCxnSpPr>
          <p:nvPr userDrawn="1"/>
        </p:nvCxnSpPr>
        <p:spPr>
          <a:xfrm>
            <a:off x="295666" y="6645568"/>
            <a:ext cx="11480164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ángulo 8">
            <a:extLst>
              <a:ext uri="{FF2B5EF4-FFF2-40B4-BE49-F238E27FC236}">
                <a16:creationId xmlns:a16="http://schemas.microsoft.com/office/drawing/2014/main" id="{E944E5E4-136F-5702-37BF-79F2C43DD375}"/>
              </a:ext>
            </a:extLst>
          </p:cNvPr>
          <p:cNvSpPr/>
          <p:nvPr userDrawn="1"/>
        </p:nvSpPr>
        <p:spPr>
          <a:xfrm flipV="1">
            <a:off x="202510" y="6590897"/>
            <a:ext cx="120504" cy="120504"/>
          </a:xfrm>
          <a:prstGeom prst="rect">
            <a:avLst/>
          </a:prstGeom>
          <a:solidFill>
            <a:srgbClr val="BAAF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44493DE1-2227-7560-3F43-B90DDF53E507}"/>
              </a:ext>
            </a:extLst>
          </p:cNvPr>
          <p:cNvCxnSpPr>
            <a:cxnSpLocks/>
          </p:cNvCxnSpPr>
          <p:nvPr userDrawn="1"/>
        </p:nvCxnSpPr>
        <p:spPr>
          <a:xfrm>
            <a:off x="8365959" y="146599"/>
            <a:ext cx="3473700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Gráfico 10">
            <a:extLst>
              <a:ext uri="{FF2B5EF4-FFF2-40B4-BE49-F238E27FC236}">
                <a16:creationId xmlns:a16="http://schemas.microsoft.com/office/drawing/2014/main" id="{EDBC9B61-8442-7E26-B899-24320340D9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44501" y="6637194"/>
            <a:ext cx="3247500" cy="232302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7F4D10AB-6098-DFA3-8812-FE367D537D32}"/>
              </a:ext>
            </a:extLst>
          </p:cNvPr>
          <p:cNvSpPr/>
          <p:nvPr userDrawn="1"/>
        </p:nvSpPr>
        <p:spPr>
          <a:xfrm flipV="1">
            <a:off x="11775830" y="86347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2625D94E-22A8-36FF-F794-1FA27774C257}"/>
              </a:ext>
            </a:extLst>
          </p:cNvPr>
          <p:cNvSpPr/>
          <p:nvPr userDrawn="1"/>
        </p:nvSpPr>
        <p:spPr>
          <a:xfrm flipV="1">
            <a:off x="1179095" y="176242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31CF2505-3DAD-F897-20C0-BF09FBCBFB2F}"/>
              </a:ext>
            </a:extLst>
          </p:cNvPr>
          <p:cNvGrpSpPr/>
          <p:nvPr userDrawn="1"/>
        </p:nvGrpSpPr>
        <p:grpSpPr>
          <a:xfrm>
            <a:off x="8505690" y="6270037"/>
            <a:ext cx="3686309" cy="555664"/>
            <a:chOff x="8505690" y="6270037"/>
            <a:chExt cx="3686309" cy="555664"/>
          </a:xfrm>
        </p:grpSpPr>
        <p:sp>
          <p:nvSpPr>
            <p:cNvPr id="15" name="Forma libre: forma 14">
              <a:extLst>
                <a:ext uri="{FF2B5EF4-FFF2-40B4-BE49-F238E27FC236}">
                  <a16:creationId xmlns:a16="http://schemas.microsoft.com/office/drawing/2014/main" id="{44AF3480-95A0-736C-BFE4-563741C6B62E}"/>
                </a:ext>
              </a:extLst>
            </p:cNvPr>
            <p:cNvSpPr/>
            <p:nvPr userDrawn="1"/>
          </p:nvSpPr>
          <p:spPr>
            <a:xfrm>
              <a:off x="8505690" y="6270037"/>
              <a:ext cx="3686309" cy="555664"/>
            </a:xfrm>
            <a:custGeom>
              <a:avLst/>
              <a:gdLst>
                <a:gd name="connsiteX0" fmla="*/ 277832 w 3686309"/>
                <a:gd name="connsiteY0" fmla="*/ 0 h 555664"/>
                <a:gd name="connsiteX1" fmla="*/ 3686309 w 3686309"/>
                <a:gd name="connsiteY1" fmla="*/ 0 h 555664"/>
                <a:gd name="connsiteX2" fmla="*/ 3686309 w 3686309"/>
                <a:gd name="connsiteY2" fmla="*/ 555664 h 555664"/>
                <a:gd name="connsiteX3" fmla="*/ 277832 w 3686309"/>
                <a:gd name="connsiteY3" fmla="*/ 555664 h 555664"/>
                <a:gd name="connsiteX4" fmla="*/ 0 w 3686309"/>
                <a:gd name="connsiteY4" fmla="*/ 277832 h 555664"/>
                <a:gd name="connsiteX5" fmla="*/ 277832 w 3686309"/>
                <a:gd name="connsiteY5" fmla="*/ 0 h 55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86309" h="555664">
                  <a:moveTo>
                    <a:pt x="277832" y="0"/>
                  </a:moveTo>
                  <a:lnTo>
                    <a:pt x="3686309" y="0"/>
                  </a:lnTo>
                  <a:lnTo>
                    <a:pt x="3686309" y="555664"/>
                  </a:lnTo>
                  <a:lnTo>
                    <a:pt x="277832" y="555664"/>
                  </a:lnTo>
                  <a:cubicBezTo>
                    <a:pt x="124390" y="555664"/>
                    <a:pt x="0" y="431274"/>
                    <a:pt x="0" y="277832"/>
                  </a:cubicBezTo>
                  <a:cubicBezTo>
                    <a:pt x="0" y="124390"/>
                    <a:pt x="124390" y="0"/>
                    <a:pt x="277832" y="0"/>
                  </a:cubicBezTo>
                  <a:close/>
                </a:path>
              </a:pathLst>
            </a:custGeom>
            <a:solidFill>
              <a:srgbClr val="0D061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6" name="Subtítulo 2">
              <a:extLst>
                <a:ext uri="{FF2B5EF4-FFF2-40B4-BE49-F238E27FC236}">
                  <a16:creationId xmlns:a16="http://schemas.microsoft.com/office/drawing/2014/main" id="{CE1D42EF-E38B-9DE0-1D0D-61B7BD46D582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718300" y="6442253"/>
              <a:ext cx="1790008" cy="30045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dirty="0">
                  <a:solidFill>
                    <a:srgbClr val="50A0E0"/>
                  </a:solidFill>
                </a:rPr>
                <a:t>Versión: 2025</a:t>
              </a:r>
            </a:p>
          </p:txBody>
        </p:sp>
        <p:sp>
          <p:nvSpPr>
            <p:cNvPr id="17" name="Subtítulo 2">
              <a:extLst>
                <a:ext uri="{FF2B5EF4-FFF2-40B4-BE49-F238E27FC236}">
                  <a16:creationId xmlns:a16="http://schemas.microsoft.com/office/drawing/2014/main" id="{C6645F7E-BA88-15C1-82D2-9CA4AE6DC69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787478" y="6468803"/>
              <a:ext cx="2310939" cy="3004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dirty="0">
                  <a:solidFill>
                    <a:schemeClr val="bg1"/>
                  </a:solidFill>
                </a:rPr>
                <a:t>UNIÓN, PROYECCIÓN, LIDERAZGO</a:t>
              </a:r>
            </a:p>
          </p:txBody>
        </p: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8EFBAD91-C032-EAE2-7F75-9494F5DCE70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87478" y="6453216"/>
              <a:ext cx="0" cy="189307"/>
            </a:xfrm>
            <a:prstGeom prst="line">
              <a:avLst/>
            </a:prstGeom>
            <a:ln>
              <a:solidFill>
                <a:srgbClr val="BAAF4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Gráfico 18">
            <a:extLst>
              <a:ext uri="{FF2B5EF4-FFF2-40B4-BE49-F238E27FC236}">
                <a16:creationId xmlns:a16="http://schemas.microsoft.com/office/drawing/2014/main" id="{29C2C5BC-EDFF-E273-48CC-09A086FA3A1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7536" y="-26195"/>
            <a:ext cx="1073888" cy="1073888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86EDB309-0858-2D8F-4134-36ADF870EC1A}"/>
              </a:ext>
            </a:extLst>
          </p:cNvPr>
          <p:cNvSpPr txBox="1"/>
          <p:nvPr userDrawn="1"/>
        </p:nvSpPr>
        <p:spPr>
          <a:xfrm>
            <a:off x="2403566" y="3920135"/>
            <a:ext cx="7685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/>
              <a:t>La </a:t>
            </a:r>
            <a:r>
              <a:rPr lang="es-CO" b="1" i="1" dirty="0"/>
              <a:t>Escuela Superior de Guerra “General Rafael Reyes Prieto” </a:t>
            </a:r>
            <a:r>
              <a:rPr lang="es-ES" dirty="0"/>
              <a:t>está certificada bajo las normas internacionales </a:t>
            </a:r>
            <a:r>
              <a:rPr lang="es-ES" b="1" dirty="0"/>
              <a:t>ISO 9001:2015 </a:t>
            </a:r>
            <a:r>
              <a:rPr lang="es-ES" dirty="0"/>
              <a:t>e </a:t>
            </a:r>
            <a:r>
              <a:rPr lang="es-ES" b="1" dirty="0"/>
              <a:t>ISO 21001:2018.</a:t>
            </a:r>
            <a:endParaRPr lang="es-CO" b="1" dirty="0"/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E0654D13-A414-564E-5207-EBB9CD73B411}"/>
              </a:ext>
            </a:extLst>
          </p:cNvPr>
          <p:cNvGrpSpPr/>
          <p:nvPr userDrawn="1"/>
        </p:nvGrpSpPr>
        <p:grpSpPr>
          <a:xfrm>
            <a:off x="4293764" y="2188507"/>
            <a:ext cx="3531220" cy="1702097"/>
            <a:chOff x="2528154" y="2188507"/>
            <a:chExt cx="3531220" cy="1702097"/>
          </a:xfrm>
        </p:grpSpPr>
        <p:pic>
          <p:nvPicPr>
            <p:cNvPr id="23" name="Picture 2" descr="CERTIFICADO ISO 9001:2015 BUREAU VERITAS – JAR | Ildefonso Rosa Ramírez e  Hijos S.L.">
              <a:extLst>
                <a:ext uri="{FF2B5EF4-FFF2-40B4-BE49-F238E27FC236}">
                  <a16:creationId xmlns:a16="http://schemas.microsoft.com/office/drawing/2014/main" id="{4B156E18-0FFB-C27F-9858-5ED084B834AA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453" b="11933"/>
            <a:stretch/>
          </p:blipFill>
          <p:spPr bwMode="auto">
            <a:xfrm>
              <a:off x="2528154" y="2188507"/>
              <a:ext cx="3531220" cy="17020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" descr="CERTIFICADO ISO 9001:2015 BUREAU VERITAS – JAR | Ildefonso Rosa Ramírez e  Hijos S.L.">
              <a:extLst>
                <a:ext uri="{FF2B5EF4-FFF2-40B4-BE49-F238E27FC236}">
                  <a16:creationId xmlns:a16="http://schemas.microsoft.com/office/drawing/2014/main" id="{9B233BE6-A3D7-9AA7-82E3-8C814DFAA74E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38" t="35094" r="61999" b="48502"/>
            <a:stretch/>
          </p:blipFill>
          <p:spPr bwMode="auto">
            <a:xfrm>
              <a:off x="2746512" y="2471437"/>
              <a:ext cx="1121614" cy="4069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Imagen 24">
              <a:extLst>
                <a:ext uri="{FF2B5EF4-FFF2-40B4-BE49-F238E27FC236}">
                  <a16:creationId xmlns:a16="http://schemas.microsoft.com/office/drawing/2014/main" id="{36CAD7AD-1B46-F971-CDDC-E1ACD622972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71" t="48749" r="48028" b="48584"/>
            <a:stretch/>
          </p:blipFill>
          <p:spPr>
            <a:xfrm>
              <a:off x="2738561" y="2707278"/>
              <a:ext cx="1198704" cy="230588"/>
            </a:xfrm>
            <a:prstGeom prst="rect">
              <a:avLst/>
            </a:prstGeom>
          </p:spPr>
        </p:pic>
      </p:grpSp>
      <p:pic>
        <p:nvPicPr>
          <p:cNvPr id="27" name="Imagen 26">
            <a:extLst>
              <a:ext uri="{FF2B5EF4-FFF2-40B4-BE49-F238E27FC236}">
                <a16:creationId xmlns:a16="http://schemas.microsoft.com/office/drawing/2014/main" id="{B1E6135C-5AAC-76B7-DA44-89465A491506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195" y="222027"/>
            <a:ext cx="2213453" cy="709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8065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Vista de un edificio&#10;&#10;Descripción generada automáticamente">
            <a:extLst>
              <a:ext uri="{FF2B5EF4-FFF2-40B4-BE49-F238E27FC236}">
                <a16:creationId xmlns:a16="http://schemas.microsoft.com/office/drawing/2014/main" id="{0E248DA5-40E0-DDCD-8C90-BB2196E160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32684"/>
            <a:ext cx="12192000" cy="6890684"/>
          </a:xfrm>
          <a:prstGeom prst="rect">
            <a:avLst/>
          </a:prstGeom>
        </p:spPr>
      </p:pic>
      <p:sp>
        <p:nvSpPr>
          <p:cNvPr id="17" name="Rectángulo 16">
            <a:extLst>
              <a:ext uri="{FF2B5EF4-FFF2-40B4-BE49-F238E27FC236}">
                <a16:creationId xmlns:a16="http://schemas.microsoft.com/office/drawing/2014/main" id="{6CA77D1A-8119-5499-061E-25624149DA9C}"/>
              </a:ext>
            </a:extLst>
          </p:cNvPr>
          <p:cNvSpPr/>
          <p:nvPr userDrawn="1"/>
        </p:nvSpPr>
        <p:spPr>
          <a:xfrm>
            <a:off x="-58105" y="-32684"/>
            <a:ext cx="12250105" cy="5562677"/>
          </a:xfrm>
          <a:prstGeom prst="rect">
            <a:avLst/>
          </a:prstGeom>
          <a:gradFill flip="none" rotWithShape="1">
            <a:gsLst>
              <a:gs pos="23000">
                <a:srgbClr val="468EC8">
                  <a:alpha val="0"/>
                </a:srgbClr>
              </a:gs>
              <a:gs pos="0">
                <a:srgbClr val="06478B"/>
              </a:gs>
              <a:gs pos="43000">
                <a:srgbClr val="0D0619">
                  <a:alpha val="67000"/>
                </a:srgbClr>
              </a:gs>
              <a:gs pos="85000">
                <a:srgbClr val="102641"/>
              </a:gs>
              <a:gs pos="62000">
                <a:srgbClr val="0F1A33">
                  <a:alpha val="47000"/>
                </a:srgbClr>
              </a:gs>
              <a:gs pos="98000">
                <a:srgbClr val="0D0619">
                  <a:alpha val="79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16AB18A7-3B93-9BD8-D628-4390875F5FF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47623" y="5316182"/>
            <a:ext cx="12264188" cy="676275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96CA8ED9-47C2-9509-A6FF-819A31EB2ACB}"/>
              </a:ext>
            </a:extLst>
          </p:cNvPr>
          <p:cNvSpPr/>
          <p:nvPr userDrawn="1"/>
        </p:nvSpPr>
        <p:spPr>
          <a:xfrm flipH="1">
            <a:off x="-58105" y="5125454"/>
            <a:ext cx="12297730" cy="1732546"/>
          </a:xfrm>
          <a:custGeom>
            <a:avLst/>
            <a:gdLst>
              <a:gd name="connsiteX0" fmla="*/ 0 w 12250105"/>
              <a:gd name="connsiteY0" fmla="*/ 0 h 1283369"/>
              <a:gd name="connsiteX1" fmla="*/ 12250105 w 12250105"/>
              <a:gd name="connsiteY1" fmla="*/ 0 h 1283369"/>
              <a:gd name="connsiteX2" fmla="*/ 12250105 w 12250105"/>
              <a:gd name="connsiteY2" fmla="*/ 1283369 h 1283369"/>
              <a:gd name="connsiteX3" fmla="*/ 0 w 12250105"/>
              <a:gd name="connsiteY3" fmla="*/ 1283369 h 1283369"/>
              <a:gd name="connsiteX4" fmla="*/ 0 w 12250105"/>
              <a:gd name="connsiteY4" fmla="*/ 0 h 1283369"/>
              <a:gd name="connsiteX0" fmla="*/ 0 w 12258126"/>
              <a:gd name="connsiteY0" fmla="*/ 0 h 1852863"/>
              <a:gd name="connsiteX1" fmla="*/ 12258126 w 12258126"/>
              <a:gd name="connsiteY1" fmla="*/ 569494 h 1852863"/>
              <a:gd name="connsiteX2" fmla="*/ 12258126 w 12258126"/>
              <a:gd name="connsiteY2" fmla="*/ 1852863 h 1852863"/>
              <a:gd name="connsiteX3" fmla="*/ 8021 w 12258126"/>
              <a:gd name="connsiteY3" fmla="*/ 1852863 h 1852863"/>
              <a:gd name="connsiteX4" fmla="*/ 0 w 12258126"/>
              <a:gd name="connsiteY4" fmla="*/ 0 h 1852863"/>
              <a:gd name="connsiteX0" fmla="*/ 776 w 12258902"/>
              <a:gd name="connsiteY0" fmla="*/ 0 h 1860884"/>
              <a:gd name="connsiteX1" fmla="*/ 12258902 w 12258902"/>
              <a:gd name="connsiteY1" fmla="*/ 569494 h 1860884"/>
              <a:gd name="connsiteX2" fmla="*/ 12258902 w 12258902"/>
              <a:gd name="connsiteY2" fmla="*/ 1852863 h 1860884"/>
              <a:gd name="connsiteX3" fmla="*/ 771 w 12258902"/>
              <a:gd name="connsiteY3" fmla="*/ 1860884 h 1860884"/>
              <a:gd name="connsiteX4" fmla="*/ 776 w 12258902"/>
              <a:gd name="connsiteY4" fmla="*/ 0 h 186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58902" h="1860884">
                <a:moveTo>
                  <a:pt x="776" y="0"/>
                </a:moveTo>
                <a:lnTo>
                  <a:pt x="12258902" y="569494"/>
                </a:lnTo>
                <a:lnTo>
                  <a:pt x="12258902" y="1852863"/>
                </a:lnTo>
                <a:lnTo>
                  <a:pt x="771" y="1860884"/>
                </a:lnTo>
                <a:cubicBezTo>
                  <a:pt x="-1903" y="1243263"/>
                  <a:pt x="3450" y="617621"/>
                  <a:pt x="776" y="0"/>
                </a:cubicBezTo>
                <a:close/>
              </a:path>
            </a:pathLst>
          </a:custGeom>
          <a:solidFill>
            <a:srgbClr val="0D06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74FF1C2D-2F26-B8EB-21E6-F6B38B7F9C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9933" y="344350"/>
            <a:ext cx="6325906" cy="127775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>
            <a:lvl1pPr algn="l">
              <a:lnSpc>
                <a:spcPts val="5600"/>
              </a:lnSpc>
              <a:defRPr sz="10000" b="1">
                <a:solidFill>
                  <a:srgbClr val="50A0E0"/>
                </a:solidFill>
                <a:latin typeface="+mn-lt"/>
              </a:defRPr>
            </a:lvl1pPr>
          </a:lstStyle>
          <a:p>
            <a:r>
              <a:rPr lang="es-ES" dirty="0"/>
              <a:t>Gracias</a:t>
            </a:r>
            <a:endParaRPr lang="es-CO" dirty="0"/>
          </a:p>
        </p:txBody>
      </p:sp>
      <p:pic>
        <p:nvPicPr>
          <p:cNvPr id="25" name="Gráfico 24">
            <a:extLst>
              <a:ext uri="{FF2B5EF4-FFF2-40B4-BE49-F238E27FC236}">
                <a16:creationId xmlns:a16="http://schemas.microsoft.com/office/drawing/2014/main" id="{97CF9ABA-EA6A-AFFA-8A8B-55FD5CB91F3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5778" y="5595436"/>
            <a:ext cx="4983270" cy="1013912"/>
          </a:xfrm>
          <a:prstGeom prst="rect">
            <a:avLst/>
          </a:prstGeom>
        </p:spPr>
      </p:pic>
      <p:pic>
        <p:nvPicPr>
          <p:cNvPr id="27" name="Gráfico 26">
            <a:extLst>
              <a:ext uri="{FF2B5EF4-FFF2-40B4-BE49-F238E27FC236}">
                <a16:creationId xmlns:a16="http://schemas.microsoft.com/office/drawing/2014/main" id="{1D22A3D3-042A-4634-CB69-7DFAC28B7A12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13225" y="4615297"/>
            <a:ext cx="1525504" cy="1525504"/>
          </a:xfrm>
          <a:prstGeom prst="rect">
            <a:avLst/>
          </a:prstGeom>
        </p:spPr>
      </p:pic>
      <p:sp>
        <p:nvSpPr>
          <p:cNvPr id="30" name="CuadroTexto 29">
            <a:extLst>
              <a:ext uri="{FF2B5EF4-FFF2-40B4-BE49-F238E27FC236}">
                <a16:creationId xmlns:a16="http://schemas.microsoft.com/office/drawing/2014/main" id="{D3B09995-2ECC-0118-9DFC-CC2AA6352B5D}"/>
              </a:ext>
            </a:extLst>
          </p:cNvPr>
          <p:cNvSpPr txBox="1"/>
          <p:nvPr userDrawn="1"/>
        </p:nvSpPr>
        <p:spPr>
          <a:xfrm>
            <a:off x="9614956" y="6140801"/>
            <a:ext cx="2299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i="1" dirty="0">
                <a:solidFill>
                  <a:srgbClr val="50A0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www.esdegue.edu.co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5496A6B-95C3-35AB-B0F7-0295107F707F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12027" y="-257881"/>
            <a:ext cx="3191582" cy="319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787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E8E3D39-184C-166B-AD85-2DDDC43CE0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2456FDF-3959-5715-5BA4-A5300D00A2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F03BA1-6773-9F70-45A1-D447A0AEE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8E34-D0E7-4C09-A75A-E5A7EF82DB09}" type="datetimeFigureOut">
              <a:rPr lang="es-CO" smtClean="0"/>
              <a:t>31/05/25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BC821B2-1DE9-E344-8BEB-FDB0D2EAA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0C4A5C7-22E0-8F8C-2284-5DE480A92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C19B9-4809-461D-9BE5-0D76AB0317E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8599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riángulo isósceles 47">
            <a:extLst>
              <a:ext uri="{FF2B5EF4-FFF2-40B4-BE49-F238E27FC236}">
                <a16:creationId xmlns:a16="http://schemas.microsoft.com/office/drawing/2014/main" id="{D35001EE-7CC9-2E0F-42F1-1B9B262206A7}"/>
              </a:ext>
            </a:extLst>
          </p:cNvPr>
          <p:cNvSpPr/>
          <p:nvPr userDrawn="1"/>
        </p:nvSpPr>
        <p:spPr>
          <a:xfrm>
            <a:off x="7994718" y="5947890"/>
            <a:ext cx="1004670" cy="963466"/>
          </a:xfrm>
          <a:prstGeom prst="triangle">
            <a:avLst/>
          </a:prstGeom>
          <a:solidFill>
            <a:srgbClr val="10264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Forma libre: forma 43">
            <a:extLst>
              <a:ext uri="{FF2B5EF4-FFF2-40B4-BE49-F238E27FC236}">
                <a16:creationId xmlns:a16="http://schemas.microsoft.com/office/drawing/2014/main" id="{5E2BDA32-9535-318B-157F-5ABC5CFC2AFE}"/>
              </a:ext>
            </a:extLst>
          </p:cNvPr>
          <p:cNvSpPr/>
          <p:nvPr userDrawn="1"/>
        </p:nvSpPr>
        <p:spPr>
          <a:xfrm rot="9529021">
            <a:off x="7336892" y="-71484"/>
            <a:ext cx="2320322" cy="7000966"/>
          </a:xfrm>
          <a:custGeom>
            <a:avLst/>
            <a:gdLst>
              <a:gd name="connsiteX0" fmla="*/ 614037 w 2320322"/>
              <a:gd name="connsiteY0" fmla="*/ 7000966 h 7000966"/>
              <a:gd name="connsiteX1" fmla="*/ 0 w 2320322"/>
              <a:gd name="connsiteY1" fmla="*/ 6763006 h 7000966"/>
              <a:gd name="connsiteX2" fmla="*/ 1706285 w 2320322"/>
              <a:gd name="connsiteY2" fmla="*/ 0 h 7000966"/>
              <a:gd name="connsiteX3" fmla="*/ 2320322 w 2320322"/>
              <a:gd name="connsiteY3" fmla="*/ 237959 h 7000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20322" h="7000966">
                <a:moveTo>
                  <a:pt x="614037" y="7000966"/>
                </a:moveTo>
                <a:lnTo>
                  <a:pt x="0" y="6763006"/>
                </a:lnTo>
                <a:lnTo>
                  <a:pt x="1706285" y="0"/>
                </a:lnTo>
                <a:lnTo>
                  <a:pt x="2320322" y="237959"/>
                </a:lnTo>
                <a:close/>
              </a:path>
            </a:pathLst>
          </a:custGeom>
          <a:solidFill>
            <a:srgbClr val="BAAF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sp>
        <p:nvSpPr>
          <p:cNvPr id="16" name="Diagrama de flujo: entrada manual 15">
            <a:extLst>
              <a:ext uri="{FF2B5EF4-FFF2-40B4-BE49-F238E27FC236}">
                <a16:creationId xmlns:a16="http://schemas.microsoft.com/office/drawing/2014/main" id="{610E433C-8929-89C1-774C-AC527CB9A9F1}"/>
              </a:ext>
            </a:extLst>
          </p:cNvPr>
          <p:cNvSpPr/>
          <p:nvPr userDrawn="1"/>
        </p:nvSpPr>
        <p:spPr>
          <a:xfrm rot="5400000" flipH="1" flipV="1">
            <a:off x="6567952" y="1287308"/>
            <a:ext cx="6911357" cy="4336738"/>
          </a:xfrm>
          <a:prstGeom prst="flowChartManualInpu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0" name="Diagrama de flujo: entrada manual 19">
            <a:extLst>
              <a:ext uri="{FF2B5EF4-FFF2-40B4-BE49-F238E27FC236}">
                <a16:creationId xmlns:a16="http://schemas.microsoft.com/office/drawing/2014/main" id="{610E433C-8929-89C1-774C-AC527CB9A9F1}"/>
              </a:ext>
            </a:extLst>
          </p:cNvPr>
          <p:cNvSpPr/>
          <p:nvPr userDrawn="1"/>
        </p:nvSpPr>
        <p:spPr>
          <a:xfrm rot="5400000" flipH="1" flipV="1">
            <a:off x="6551803" y="1303458"/>
            <a:ext cx="6943654" cy="4336738"/>
          </a:xfrm>
          <a:prstGeom prst="flowChartManualInput">
            <a:avLst/>
          </a:prstGeom>
          <a:blipFill dpi="0" rotWithShape="0">
            <a:blip r:embed="rId2">
              <a:alphaModFix amt="38000"/>
            </a:blip>
            <a:srcRect/>
            <a:stretch>
              <a:fillRect l="-81400" t="-786" r="-94972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45" name="Grupo 44">
            <a:extLst>
              <a:ext uri="{FF2B5EF4-FFF2-40B4-BE49-F238E27FC236}">
                <a16:creationId xmlns:a16="http://schemas.microsoft.com/office/drawing/2014/main" id="{A363B1FC-E98D-5FF5-D7B0-C788FAFF7C18}"/>
              </a:ext>
            </a:extLst>
          </p:cNvPr>
          <p:cNvGrpSpPr/>
          <p:nvPr userDrawn="1"/>
        </p:nvGrpSpPr>
        <p:grpSpPr>
          <a:xfrm>
            <a:off x="8811882" y="6314229"/>
            <a:ext cx="3380117" cy="327007"/>
            <a:chOff x="8636485" y="6442253"/>
            <a:chExt cx="3380117" cy="327007"/>
          </a:xfrm>
        </p:grpSpPr>
        <p:sp>
          <p:nvSpPr>
            <p:cNvPr id="11" name="Subtítulo 2">
              <a:extLst>
                <a:ext uri="{FF2B5EF4-FFF2-40B4-BE49-F238E27FC236}">
                  <a16:creationId xmlns:a16="http://schemas.microsoft.com/office/drawing/2014/main" id="{ACD87067-AD6C-C8D6-E822-EDA3A66C619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636485" y="6442253"/>
              <a:ext cx="1790008" cy="30045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dirty="0">
                  <a:solidFill>
                    <a:srgbClr val="E4EEFA"/>
                  </a:solidFill>
                </a:rPr>
                <a:t>Versión: 2025</a:t>
              </a:r>
            </a:p>
          </p:txBody>
        </p:sp>
        <p:sp>
          <p:nvSpPr>
            <p:cNvPr id="12" name="Subtítulo 2">
              <a:extLst>
                <a:ext uri="{FF2B5EF4-FFF2-40B4-BE49-F238E27FC236}">
                  <a16:creationId xmlns:a16="http://schemas.microsoft.com/office/drawing/2014/main" id="{54B47BFE-CF98-03E3-DA3E-853E7815B8F3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705663" y="6468803"/>
              <a:ext cx="2310939" cy="3004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dirty="0">
                  <a:solidFill>
                    <a:schemeClr val="bg1"/>
                  </a:solidFill>
                </a:rPr>
                <a:t>UNIÓN, PROYECCIÓN, LIDERAZGO</a:t>
              </a:r>
            </a:p>
          </p:txBody>
        </p:sp>
        <p:cxnSp>
          <p:nvCxnSpPr>
            <p:cNvPr id="13" name="Conector recto 12">
              <a:extLst>
                <a:ext uri="{FF2B5EF4-FFF2-40B4-BE49-F238E27FC236}">
                  <a16:creationId xmlns:a16="http://schemas.microsoft.com/office/drawing/2014/main" id="{12BAE0AE-BDA3-1847-8F6E-CA358CF0C6C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05663" y="6453216"/>
              <a:ext cx="0" cy="189307"/>
            </a:xfrm>
            <a:prstGeom prst="line">
              <a:avLst/>
            </a:prstGeom>
            <a:ln>
              <a:solidFill>
                <a:srgbClr val="BAAF4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Forma libre: forma 34">
            <a:extLst>
              <a:ext uri="{FF2B5EF4-FFF2-40B4-BE49-F238E27FC236}">
                <a16:creationId xmlns:a16="http://schemas.microsoft.com/office/drawing/2014/main" id="{5612C8D7-850D-50EF-8270-C489398759A2}"/>
              </a:ext>
            </a:extLst>
          </p:cNvPr>
          <p:cNvSpPr/>
          <p:nvPr userDrawn="1"/>
        </p:nvSpPr>
        <p:spPr>
          <a:xfrm rot="10800000">
            <a:off x="7432638" y="1057091"/>
            <a:ext cx="4759362" cy="1141046"/>
          </a:xfrm>
          <a:custGeom>
            <a:avLst/>
            <a:gdLst>
              <a:gd name="connsiteX0" fmla="*/ 4188839 w 4759362"/>
              <a:gd name="connsiteY0" fmla="*/ 1141046 h 1141046"/>
              <a:gd name="connsiteX1" fmla="*/ 0 w 4759362"/>
              <a:gd name="connsiteY1" fmla="*/ 1141046 h 1141046"/>
              <a:gd name="connsiteX2" fmla="*/ 0 w 4759362"/>
              <a:gd name="connsiteY2" fmla="*/ 0 h 1141046"/>
              <a:gd name="connsiteX3" fmla="*/ 4188839 w 4759362"/>
              <a:gd name="connsiteY3" fmla="*/ 0 h 1141046"/>
              <a:gd name="connsiteX4" fmla="*/ 4759362 w 4759362"/>
              <a:gd name="connsiteY4" fmla="*/ 570523 h 1141046"/>
              <a:gd name="connsiteX5" fmla="*/ 4188839 w 4759362"/>
              <a:gd name="connsiteY5" fmla="*/ 1141046 h 114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9362" h="1141046">
                <a:moveTo>
                  <a:pt x="4188839" y="1141046"/>
                </a:moveTo>
                <a:lnTo>
                  <a:pt x="0" y="1141046"/>
                </a:lnTo>
                <a:lnTo>
                  <a:pt x="0" y="0"/>
                </a:lnTo>
                <a:lnTo>
                  <a:pt x="4188839" y="0"/>
                </a:lnTo>
                <a:cubicBezTo>
                  <a:pt x="4503930" y="0"/>
                  <a:pt x="4759362" y="255432"/>
                  <a:pt x="4759362" y="570523"/>
                </a:cubicBezTo>
                <a:cubicBezTo>
                  <a:pt x="4759362" y="885614"/>
                  <a:pt x="4503930" y="1141046"/>
                  <a:pt x="4188839" y="1141046"/>
                </a:cubicBezTo>
                <a:close/>
              </a:path>
            </a:pathLst>
          </a:custGeom>
          <a:solidFill>
            <a:srgbClr val="0D06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>
              <a:ln>
                <a:solidFill>
                  <a:srgbClr val="0D0619"/>
                </a:solidFill>
              </a:ln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F18CD5F6-F113-1D70-FD61-784C5D528335}"/>
              </a:ext>
            </a:extLst>
          </p:cNvPr>
          <p:cNvSpPr/>
          <p:nvPr userDrawn="1"/>
        </p:nvSpPr>
        <p:spPr>
          <a:xfrm>
            <a:off x="11623330" y="0"/>
            <a:ext cx="568670" cy="1580298"/>
          </a:xfrm>
          <a:prstGeom prst="rect">
            <a:avLst/>
          </a:prstGeom>
          <a:blipFill>
            <a:blip r:embed="rId3">
              <a:lum bright="70000" contrast="-70000"/>
            </a:blip>
            <a:stretch>
              <a:fillRect l="-17680" r="-239783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55" name="Gráfico 54">
            <a:extLst>
              <a:ext uri="{FF2B5EF4-FFF2-40B4-BE49-F238E27FC236}">
                <a16:creationId xmlns:a16="http://schemas.microsoft.com/office/drawing/2014/main" id="{A1AA4A7D-B512-56A6-6869-2D949C6E078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7536" y="-26195"/>
            <a:ext cx="1073888" cy="1073888"/>
          </a:xfrm>
          <a:prstGeom prst="rect">
            <a:avLst/>
          </a:prstGeom>
        </p:spPr>
      </p:pic>
      <p:cxnSp>
        <p:nvCxnSpPr>
          <p:cNvPr id="56" name="Conector recto 55">
            <a:extLst>
              <a:ext uri="{FF2B5EF4-FFF2-40B4-BE49-F238E27FC236}">
                <a16:creationId xmlns:a16="http://schemas.microsoft.com/office/drawing/2014/main" id="{6DE64664-6FE2-AAD9-B242-D6B8F6232BA7}"/>
              </a:ext>
            </a:extLst>
          </p:cNvPr>
          <p:cNvCxnSpPr>
            <a:cxnSpLocks/>
          </p:cNvCxnSpPr>
          <p:nvPr userDrawn="1"/>
        </p:nvCxnSpPr>
        <p:spPr>
          <a:xfrm>
            <a:off x="6035748" y="6651150"/>
            <a:ext cx="1906807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cto 56">
            <a:extLst>
              <a:ext uri="{FF2B5EF4-FFF2-40B4-BE49-F238E27FC236}">
                <a16:creationId xmlns:a16="http://schemas.microsoft.com/office/drawing/2014/main" id="{A843DE5E-A159-20C4-B725-A0C23CB71733}"/>
              </a:ext>
            </a:extLst>
          </p:cNvPr>
          <p:cNvCxnSpPr>
            <a:cxnSpLocks/>
          </p:cNvCxnSpPr>
          <p:nvPr userDrawn="1"/>
        </p:nvCxnSpPr>
        <p:spPr>
          <a:xfrm>
            <a:off x="1151877" y="344522"/>
            <a:ext cx="2281643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ángulo 57">
            <a:extLst>
              <a:ext uri="{FF2B5EF4-FFF2-40B4-BE49-F238E27FC236}">
                <a16:creationId xmlns:a16="http://schemas.microsoft.com/office/drawing/2014/main" id="{E3919DD2-6C01-982E-B0A5-FCDD0FDBB745}"/>
              </a:ext>
            </a:extLst>
          </p:cNvPr>
          <p:cNvSpPr/>
          <p:nvPr userDrawn="1"/>
        </p:nvSpPr>
        <p:spPr>
          <a:xfrm flipV="1">
            <a:off x="5975496" y="6590898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59" name="Gráfico 58">
            <a:extLst>
              <a:ext uri="{FF2B5EF4-FFF2-40B4-BE49-F238E27FC236}">
                <a16:creationId xmlns:a16="http://schemas.microsoft.com/office/drawing/2014/main" id="{154DB922-E45D-78D6-FB7D-6C03DDD1F8C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681333" y="300900"/>
            <a:ext cx="1117241" cy="79919"/>
          </a:xfrm>
          <a:prstGeom prst="rect">
            <a:avLst/>
          </a:prstGeom>
        </p:spPr>
      </p:pic>
      <p:pic>
        <p:nvPicPr>
          <p:cNvPr id="60" name="Gráfico 59">
            <a:extLst>
              <a:ext uri="{FF2B5EF4-FFF2-40B4-BE49-F238E27FC236}">
                <a16:creationId xmlns:a16="http://schemas.microsoft.com/office/drawing/2014/main" id="{FB92AE36-F2C1-F34B-71EF-A8E6F25E4FE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59984" y="6610645"/>
            <a:ext cx="1117241" cy="79919"/>
          </a:xfrm>
          <a:prstGeom prst="rect">
            <a:avLst/>
          </a:prstGeom>
        </p:spPr>
      </p:pic>
      <p:sp>
        <p:nvSpPr>
          <p:cNvPr id="61" name="Rectángulo 60">
            <a:extLst>
              <a:ext uri="{FF2B5EF4-FFF2-40B4-BE49-F238E27FC236}">
                <a16:creationId xmlns:a16="http://schemas.microsoft.com/office/drawing/2014/main" id="{FAE2FD70-7ED4-750E-CA1C-5914123E06CA}"/>
              </a:ext>
            </a:extLst>
          </p:cNvPr>
          <p:cNvSpPr/>
          <p:nvPr userDrawn="1"/>
        </p:nvSpPr>
        <p:spPr>
          <a:xfrm flipV="1">
            <a:off x="3411223" y="289851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id="{B39487E3-3BD2-0794-750B-B015386AA6EE}"/>
              </a:ext>
            </a:extLst>
          </p:cNvPr>
          <p:cNvSpPr/>
          <p:nvPr userDrawn="1"/>
        </p:nvSpPr>
        <p:spPr>
          <a:xfrm flipV="1">
            <a:off x="1058721" y="289851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3" name="Rectángulo 62">
            <a:extLst>
              <a:ext uri="{FF2B5EF4-FFF2-40B4-BE49-F238E27FC236}">
                <a16:creationId xmlns:a16="http://schemas.microsoft.com/office/drawing/2014/main" id="{B949ADB0-B410-A8A4-846A-D6BE0DAF84FF}"/>
              </a:ext>
            </a:extLst>
          </p:cNvPr>
          <p:cNvSpPr/>
          <p:nvPr userDrawn="1"/>
        </p:nvSpPr>
        <p:spPr>
          <a:xfrm flipV="1">
            <a:off x="7887423" y="6590898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B563D6FC-B7A6-E214-7C72-FD9B5FAAE641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alphaModFix amt="67000"/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0800000">
            <a:off x="11401850" y="2224688"/>
            <a:ext cx="790149" cy="1580298"/>
          </a:xfrm>
          <a:prstGeom prst="rect">
            <a:avLst/>
          </a:prstGeom>
        </p:spPr>
      </p:pic>
      <p:sp>
        <p:nvSpPr>
          <p:cNvPr id="53" name="Elipse 52">
            <a:extLst>
              <a:ext uri="{FF2B5EF4-FFF2-40B4-BE49-F238E27FC236}">
                <a16:creationId xmlns:a16="http://schemas.microsoft.com/office/drawing/2014/main" id="{70DED0B7-7DEB-1DF2-6FD1-817C279751B4}"/>
              </a:ext>
            </a:extLst>
          </p:cNvPr>
          <p:cNvSpPr/>
          <p:nvPr userDrawn="1"/>
        </p:nvSpPr>
        <p:spPr>
          <a:xfrm>
            <a:off x="11413174" y="2124070"/>
            <a:ext cx="737831" cy="737831"/>
          </a:xfrm>
          <a:prstGeom prst="ellipse">
            <a:avLst/>
          </a:prstGeom>
          <a:solidFill>
            <a:schemeClr val="bg1">
              <a:alpha val="84000"/>
            </a:schemeClr>
          </a:solidFill>
          <a:ln w="3302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5800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D47E6233-AD01-D01B-0564-0312F9533D6D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118"/>
          <a:stretch/>
        </p:blipFill>
        <p:spPr>
          <a:xfrm>
            <a:off x="67790" y="115289"/>
            <a:ext cx="378282" cy="43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554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5BA7F7-EEEA-521A-09A2-062A303A44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s-ES" dirty="0"/>
              <a:t>TÍTULO DIAPOSITIVAS CALIBRI 36PT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35D52B-A367-D1D1-7E68-7EC5097E019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 dirty="0"/>
              <a:t>Subtitulo diapositivas Calibri 24 pt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0C55430-0DC4-B7CE-0AC7-90582EDDE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8E34-D0E7-4C09-A75A-E5A7EF82DB09}" type="datetimeFigureOut">
              <a:rPr lang="es-CO" smtClean="0"/>
              <a:t>31/05/25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25F882F-7348-9D16-18DA-7CE4AB36A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4E651C4-6359-5D60-50A4-50377A42D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C19B9-4809-461D-9BE5-0D76AB0317EB}" type="slidenum">
              <a:rPr lang="es-CO" smtClean="0"/>
              <a:t>‹Nº›</a:t>
            </a:fld>
            <a:endParaRPr lang="es-CO"/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E9880E6B-18D3-4698-9B68-238ADCDEEDBC}"/>
              </a:ext>
            </a:extLst>
          </p:cNvPr>
          <p:cNvCxnSpPr>
            <a:cxnSpLocks/>
          </p:cNvCxnSpPr>
          <p:nvPr userDrawn="1"/>
        </p:nvCxnSpPr>
        <p:spPr>
          <a:xfrm>
            <a:off x="295666" y="6645568"/>
            <a:ext cx="11480164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ángulo 7">
            <a:extLst>
              <a:ext uri="{FF2B5EF4-FFF2-40B4-BE49-F238E27FC236}">
                <a16:creationId xmlns:a16="http://schemas.microsoft.com/office/drawing/2014/main" id="{234CFEF1-C34D-D061-B89E-EEEF497E2622}"/>
              </a:ext>
            </a:extLst>
          </p:cNvPr>
          <p:cNvSpPr/>
          <p:nvPr userDrawn="1"/>
        </p:nvSpPr>
        <p:spPr>
          <a:xfrm flipV="1">
            <a:off x="202510" y="6590897"/>
            <a:ext cx="120504" cy="120504"/>
          </a:xfrm>
          <a:prstGeom prst="rect">
            <a:avLst/>
          </a:prstGeom>
          <a:solidFill>
            <a:srgbClr val="BAAF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45E7177E-FA93-A24A-4594-CCB92D1B7BF0}"/>
              </a:ext>
            </a:extLst>
          </p:cNvPr>
          <p:cNvCxnSpPr>
            <a:cxnSpLocks/>
          </p:cNvCxnSpPr>
          <p:nvPr userDrawn="1"/>
        </p:nvCxnSpPr>
        <p:spPr>
          <a:xfrm>
            <a:off x="8365959" y="146599"/>
            <a:ext cx="3473700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Gráfico 9">
            <a:extLst>
              <a:ext uri="{FF2B5EF4-FFF2-40B4-BE49-F238E27FC236}">
                <a16:creationId xmlns:a16="http://schemas.microsoft.com/office/drawing/2014/main" id="{98563242-8066-2FB2-8BDE-9A8E38E93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44501" y="6637194"/>
            <a:ext cx="3247500" cy="232302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2FA88472-C4AF-55ED-1ED4-DE17486EBB13}"/>
              </a:ext>
            </a:extLst>
          </p:cNvPr>
          <p:cNvSpPr/>
          <p:nvPr userDrawn="1"/>
        </p:nvSpPr>
        <p:spPr>
          <a:xfrm flipV="1">
            <a:off x="11775830" y="86347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91AF0239-24ED-0330-4F99-42126449352E}"/>
              </a:ext>
            </a:extLst>
          </p:cNvPr>
          <p:cNvSpPr/>
          <p:nvPr userDrawn="1"/>
        </p:nvSpPr>
        <p:spPr>
          <a:xfrm flipV="1">
            <a:off x="1179095" y="176242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89E18B4C-4BC0-AC60-63F7-FC1028A9A467}"/>
              </a:ext>
            </a:extLst>
          </p:cNvPr>
          <p:cNvGrpSpPr/>
          <p:nvPr userDrawn="1"/>
        </p:nvGrpSpPr>
        <p:grpSpPr>
          <a:xfrm>
            <a:off x="8505690" y="6270037"/>
            <a:ext cx="3686309" cy="555664"/>
            <a:chOff x="8505690" y="6270037"/>
            <a:chExt cx="3686309" cy="555664"/>
          </a:xfrm>
        </p:grpSpPr>
        <p:sp>
          <p:nvSpPr>
            <p:cNvPr id="14" name="Forma libre: forma 13">
              <a:extLst>
                <a:ext uri="{FF2B5EF4-FFF2-40B4-BE49-F238E27FC236}">
                  <a16:creationId xmlns:a16="http://schemas.microsoft.com/office/drawing/2014/main" id="{918B77D8-FBEB-4E5A-955D-53CE5AEDE76C}"/>
                </a:ext>
              </a:extLst>
            </p:cNvPr>
            <p:cNvSpPr/>
            <p:nvPr userDrawn="1"/>
          </p:nvSpPr>
          <p:spPr>
            <a:xfrm>
              <a:off x="8505690" y="6270037"/>
              <a:ext cx="3686309" cy="555664"/>
            </a:xfrm>
            <a:custGeom>
              <a:avLst/>
              <a:gdLst>
                <a:gd name="connsiteX0" fmla="*/ 277832 w 3686309"/>
                <a:gd name="connsiteY0" fmla="*/ 0 h 555664"/>
                <a:gd name="connsiteX1" fmla="*/ 3686309 w 3686309"/>
                <a:gd name="connsiteY1" fmla="*/ 0 h 555664"/>
                <a:gd name="connsiteX2" fmla="*/ 3686309 w 3686309"/>
                <a:gd name="connsiteY2" fmla="*/ 555664 h 555664"/>
                <a:gd name="connsiteX3" fmla="*/ 277832 w 3686309"/>
                <a:gd name="connsiteY3" fmla="*/ 555664 h 555664"/>
                <a:gd name="connsiteX4" fmla="*/ 0 w 3686309"/>
                <a:gd name="connsiteY4" fmla="*/ 277832 h 555664"/>
                <a:gd name="connsiteX5" fmla="*/ 277832 w 3686309"/>
                <a:gd name="connsiteY5" fmla="*/ 0 h 55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86309" h="555664">
                  <a:moveTo>
                    <a:pt x="277832" y="0"/>
                  </a:moveTo>
                  <a:lnTo>
                    <a:pt x="3686309" y="0"/>
                  </a:lnTo>
                  <a:lnTo>
                    <a:pt x="3686309" y="555664"/>
                  </a:lnTo>
                  <a:lnTo>
                    <a:pt x="277832" y="555664"/>
                  </a:lnTo>
                  <a:cubicBezTo>
                    <a:pt x="124390" y="555664"/>
                    <a:pt x="0" y="431274"/>
                    <a:pt x="0" y="277832"/>
                  </a:cubicBezTo>
                  <a:cubicBezTo>
                    <a:pt x="0" y="124390"/>
                    <a:pt x="124390" y="0"/>
                    <a:pt x="277832" y="0"/>
                  </a:cubicBezTo>
                  <a:close/>
                </a:path>
              </a:pathLst>
            </a:custGeom>
            <a:solidFill>
              <a:srgbClr val="0D061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5" name="Subtítulo 2">
              <a:extLst>
                <a:ext uri="{FF2B5EF4-FFF2-40B4-BE49-F238E27FC236}">
                  <a16:creationId xmlns:a16="http://schemas.microsoft.com/office/drawing/2014/main" id="{C262461A-0D66-5349-8678-24C10B14074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718300" y="6442253"/>
              <a:ext cx="1790008" cy="30045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dirty="0">
                  <a:solidFill>
                    <a:srgbClr val="50A0E0"/>
                  </a:solidFill>
                </a:rPr>
                <a:t>Versión: 2025</a:t>
              </a:r>
            </a:p>
          </p:txBody>
        </p:sp>
        <p:sp>
          <p:nvSpPr>
            <p:cNvPr id="16" name="Subtítulo 2">
              <a:extLst>
                <a:ext uri="{FF2B5EF4-FFF2-40B4-BE49-F238E27FC236}">
                  <a16:creationId xmlns:a16="http://schemas.microsoft.com/office/drawing/2014/main" id="{EF47B88E-B3BF-E1D2-0AD2-E03797CF8B0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787478" y="6468803"/>
              <a:ext cx="2310939" cy="3004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dirty="0">
                  <a:solidFill>
                    <a:schemeClr val="bg1"/>
                  </a:solidFill>
                </a:rPr>
                <a:t>UNIÓN, PROYECCIÓN, LIDERAZGO</a:t>
              </a:r>
            </a:p>
          </p:txBody>
        </p:sp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28F94F19-9DB7-7F52-CE8D-F592C880B09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87478" y="6453216"/>
              <a:ext cx="0" cy="189307"/>
            </a:xfrm>
            <a:prstGeom prst="line">
              <a:avLst/>
            </a:prstGeom>
            <a:ln>
              <a:solidFill>
                <a:srgbClr val="BAAF4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Gráfico 17">
            <a:extLst>
              <a:ext uri="{FF2B5EF4-FFF2-40B4-BE49-F238E27FC236}">
                <a16:creationId xmlns:a16="http://schemas.microsoft.com/office/drawing/2014/main" id="{DC342B7A-1180-71EC-07CB-35BFE099D50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7536" y="-26195"/>
            <a:ext cx="1073888" cy="1073888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73DB3121-B4B9-80B9-F22A-7AA4D2E7725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118"/>
          <a:stretch/>
        </p:blipFill>
        <p:spPr>
          <a:xfrm>
            <a:off x="67790" y="115289"/>
            <a:ext cx="378282" cy="43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425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67CA7C-8BCB-8B20-785D-877B9269CD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s-ES" dirty="0"/>
              <a:t>TÍTULO DIAPOSITIVAS CALIBRI 36PT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887C767-EC3C-7422-9A2A-4CEB856350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3CAEDC3-E5EA-69A7-0BA9-63C9EC7E0C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056311E-BAFA-D74E-B01D-A75DA196E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8E34-D0E7-4C09-A75A-E5A7EF82DB09}" type="datetimeFigureOut">
              <a:rPr lang="es-CO" smtClean="0"/>
              <a:t>31/05/25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81FDE75-581A-F953-6437-7AF9E2E9D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DF55AA8-B079-706C-A891-C5CDD278A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C19B9-4809-461D-9BE5-0D76AB0317EB}" type="slidenum">
              <a:rPr lang="es-CO" smtClean="0"/>
              <a:t>‹Nº›</a:t>
            </a:fld>
            <a:endParaRPr lang="es-CO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5AA234D7-CDDD-5167-40B5-9EBAD1B51084}"/>
              </a:ext>
            </a:extLst>
          </p:cNvPr>
          <p:cNvCxnSpPr>
            <a:cxnSpLocks/>
          </p:cNvCxnSpPr>
          <p:nvPr userDrawn="1"/>
        </p:nvCxnSpPr>
        <p:spPr>
          <a:xfrm>
            <a:off x="295666" y="6645568"/>
            <a:ext cx="11480164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ángulo 8">
            <a:extLst>
              <a:ext uri="{FF2B5EF4-FFF2-40B4-BE49-F238E27FC236}">
                <a16:creationId xmlns:a16="http://schemas.microsoft.com/office/drawing/2014/main" id="{F9DA892C-96B1-7260-40ED-225E33767764}"/>
              </a:ext>
            </a:extLst>
          </p:cNvPr>
          <p:cNvSpPr/>
          <p:nvPr userDrawn="1"/>
        </p:nvSpPr>
        <p:spPr>
          <a:xfrm flipV="1">
            <a:off x="202510" y="6590897"/>
            <a:ext cx="120504" cy="120504"/>
          </a:xfrm>
          <a:prstGeom prst="rect">
            <a:avLst/>
          </a:prstGeom>
          <a:solidFill>
            <a:srgbClr val="BAAF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6B28CAC-13D6-C4C8-F379-4E7611F7CE85}"/>
              </a:ext>
            </a:extLst>
          </p:cNvPr>
          <p:cNvCxnSpPr>
            <a:cxnSpLocks/>
          </p:cNvCxnSpPr>
          <p:nvPr userDrawn="1"/>
        </p:nvCxnSpPr>
        <p:spPr>
          <a:xfrm>
            <a:off x="8365959" y="146599"/>
            <a:ext cx="3473700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Gráfico 10">
            <a:extLst>
              <a:ext uri="{FF2B5EF4-FFF2-40B4-BE49-F238E27FC236}">
                <a16:creationId xmlns:a16="http://schemas.microsoft.com/office/drawing/2014/main" id="{8F6CC01A-0F1F-69C4-4BA1-C7428B2EA9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44501" y="6637194"/>
            <a:ext cx="3247500" cy="232302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856D2ED7-0BF6-2CB7-93C3-09E58611344A}"/>
              </a:ext>
            </a:extLst>
          </p:cNvPr>
          <p:cNvSpPr/>
          <p:nvPr userDrawn="1"/>
        </p:nvSpPr>
        <p:spPr>
          <a:xfrm flipV="1">
            <a:off x="11775830" y="86347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5380A055-5F9B-4C13-E5BB-2C7D13761B74}"/>
              </a:ext>
            </a:extLst>
          </p:cNvPr>
          <p:cNvSpPr/>
          <p:nvPr userDrawn="1"/>
        </p:nvSpPr>
        <p:spPr>
          <a:xfrm flipV="1">
            <a:off x="1179095" y="176242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2F04C268-D9B8-7790-E7DB-0A0B8F20CC49}"/>
              </a:ext>
            </a:extLst>
          </p:cNvPr>
          <p:cNvGrpSpPr/>
          <p:nvPr userDrawn="1"/>
        </p:nvGrpSpPr>
        <p:grpSpPr>
          <a:xfrm>
            <a:off x="8505690" y="6270037"/>
            <a:ext cx="3686309" cy="555664"/>
            <a:chOff x="8505690" y="6270037"/>
            <a:chExt cx="3686309" cy="555664"/>
          </a:xfrm>
        </p:grpSpPr>
        <p:sp>
          <p:nvSpPr>
            <p:cNvPr id="15" name="Forma libre: forma 14">
              <a:extLst>
                <a:ext uri="{FF2B5EF4-FFF2-40B4-BE49-F238E27FC236}">
                  <a16:creationId xmlns:a16="http://schemas.microsoft.com/office/drawing/2014/main" id="{DA2E2D0C-1323-A818-C193-C9B5E7610305}"/>
                </a:ext>
              </a:extLst>
            </p:cNvPr>
            <p:cNvSpPr/>
            <p:nvPr userDrawn="1"/>
          </p:nvSpPr>
          <p:spPr>
            <a:xfrm>
              <a:off x="8505690" y="6270037"/>
              <a:ext cx="3686309" cy="555664"/>
            </a:xfrm>
            <a:custGeom>
              <a:avLst/>
              <a:gdLst>
                <a:gd name="connsiteX0" fmla="*/ 277832 w 3686309"/>
                <a:gd name="connsiteY0" fmla="*/ 0 h 555664"/>
                <a:gd name="connsiteX1" fmla="*/ 3686309 w 3686309"/>
                <a:gd name="connsiteY1" fmla="*/ 0 h 555664"/>
                <a:gd name="connsiteX2" fmla="*/ 3686309 w 3686309"/>
                <a:gd name="connsiteY2" fmla="*/ 555664 h 555664"/>
                <a:gd name="connsiteX3" fmla="*/ 277832 w 3686309"/>
                <a:gd name="connsiteY3" fmla="*/ 555664 h 555664"/>
                <a:gd name="connsiteX4" fmla="*/ 0 w 3686309"/>
                <a:gd name="connsiteY4" fmla="*/ 277832 h 555664"/>
                <a:gd name="connsiteX5" fmla="*/ 277832 w 3686309"/>
                <a:gd name="connsiteY5" fmla="*/ 0 h 55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86309" h="555664">
                  <a:moveTo>
                    <a:pt x="277832" y="0"/>
                  </a:moveTo>
                  <a:lnTo>
                    <a:pt x="3686309" y="0"/>
                  </a:lnTo>
                  <a:lnTo>
                    <a:pt x="3686309" y="555664"/>
                  </a:lnTo>
                  <a:lnTo>
                    <a:pt x="277832" y="555664"/>
                  </a:lnTo>
                  <a:cubicBezTo>
                    <a:pt x="124390" y="555664"/>
                    <a:pt x="0" y="431274"/>
                    <a:pt x="0" y="277832"/>
                  </a:cubicBezTo>
                  <a:cubicBezTo>
                    <a:pt x="0" y="124390"/>
                    <a:pt x="124390" y="0"/>
                    <a:pt x="277832" y="0"/>
                  </a:cubicBezTo>
                  <a:close/>
                </a:path>
              </a:pathLst>
            </a:custGeom>
            <a:solidFill>
              <a:srgbClr val="0D061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6" name="Subtítulo 2">
              <a:extLst>
                <a:ext uri="{FF2B5EF4-FFF2-40B4-BE49-F238E27FC236}">
                  <a16:creationId xmlns:a16="http://schemas.microsoft.com/office/drawing/2014/main" id="{AF28E2A3-F78F-FE9A-1825-8E8E6A1306B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718300" y="6442253"/>
              <a:ext cx="1790008" cy="30045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dirty="0">
                  <a:solidFill>
                    <a:srgbClr val="50A0E0"/>
                  </a:solidFill>
                </a:rPr>
                <a:t>Versión: 2025</a:t>
              </a:r>
            </a:p>
          </p:txBody>
        </p:sp>
        <p:sp>
          <p:nvSpPr>
            <p:cNvPr id="17" name="Subtítulo 2">
              <a:extLst>
                <a:ext uri="{FF2B5EF4-FFF2-40B4-BE49-F238E27FC236}">
                  <a16:creationId xmlns:a16="http://schemas.microsoft.com/office/drawing/2014/main" id="{9720C3DA-7FD3-3768-A27F-75E1516E393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787478" y="6468803"/>
              <a:ext cx="2310939" cy="3004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dirty="0">
                  <a:solidFill>
                    <a:schemeClr val="bg1"/>
                  </a:solidFill>
                </a:rPr>
                <a:t>UNIÓN, PROYECCIÓN, LIDERAZGO</a:t>
              </a:r>
            </a:p>
          </p:txBody>
        </p: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067C8115-5CCB-7D32-99DD-BDBFF485C44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87478" y="6453216"/>
              <a:ext cx="0" cy="189307"/>
            </a:xfrm>
            <a:prstGeom prst="line">
              <a:avLst/>
            </a:prstGeom>
            <a:ln>
              <a:solidFill>
                <a:srgbClr val="BAAF4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Gráfico 18">
            <a:extLst>
              <a:ext uri="{FF2B5EF4-FFF2-40B4-BE49-F238E27FC236}">
                <a16:creationId xmlns:a16="http://schemas.microsoft.com/office/drawing/2014/main" id="{179C0306-D8D0-F71C-CF1E-9A095DA6642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7536" y="-26195"/>
            <a:ext cx="1073888" cy="1073888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5B6C8D6E-0E68-2C8A-D494-EF409EE3F532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118"/>
          <a:stretch/>
        </p:blipFill>
        <p:spPr>
          <a:xfrm>
            <a:off x="67790" y="115289"/>
            <a:ext cx="378282" cy="43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073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18CF10-8C0D-E5B9-3720-9C21044E4C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s-ES" dirty="0"/>
              <a:t>TÍTULO DIAPOSITIVAS CALIBRI 36PT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0A70D2E-568B-3D3B-1CF1-9D60848C13E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50A0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Subtitulo diapositivas Calibri 24 pt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244F8B5-B60A-FABA-AEDD-3CF224AFDE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9ED1C77-70DB-FA58-1F9D-A224E69DBA5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50A0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Subtitulo diapositivas Calibri 24 pt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5477175-FF90-AD82-F463-0A359BECF9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C6A2398-8219-4B1D-2852-6EF0B23E2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8E34-D0E7-4C09-A75A-E5A7EF82DB09}" type="datetimeFigureOut">
              <a:rPr lang="es-CO" smtClean="0"/>
              <a:t>31/05/25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19160D6-9314-7B64-9F0B-83400F7A0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20F135F-4C69-6197-41A1-6664D6646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C19B9-4809-461D-9BE5-0D76AB0317EB}" type="slidenum">
              <a:rPr lang="es-CO" smtClean="0"/>
              <a:t>‹Nº›</a:t>
            </a:fld>
            <a:endParaRPr lang="es-CO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2004F532-9488-327E-DDA9-5F2F27962166}"/>
              </a:ext>
            </a:extLst>
          </p:cNvPr>
          <p:cNvCxnSpPr>
            <a:cxnSpLocks/>
          </p:cNvCxnSpPr>
          <p:nvPr userDrawn="1"/>
        </p:nvCxnSpPr>
        <p:spPr>
          <a:xfrm>
            <a:off x="295666" y="6645568"/>
            <a:ext cx="11480164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9049F49-14E3-E7AE-BFE2-DAF83E9E66E8}"/>
              </a:ext>
            </a:extLst>
          </p:cNvPr>
          <p:cNvSpPr/>
          <p:nvPr userDrawn="1"/>
        </p:nvSpPr>
        <p:spPr>
          <a:xfrm flipV="1">
            <a:off x="202510" y="6590897"/>
            <a:ext cx="120504" cy="120504"/>
          </a:xfrm>
          <a:prstGeom prst="rect">
            <a:avLst/>
          </a:prstGeom>
          <a:solidFill>
            <a:srgbClr val="BAAF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7050E000-49F0-50FA-C39E-B1F0758FF702}"/>
              </a:ext>
            </a:extLst>
          </p:cNvPr>
          <p:cNvCxnSpPr>
            <a:cxnSpLocks/>
          </p:cNvCxnSpPr>
          <p:nvPr userDrawn="1"/>
        </p:nvCxnSpPr>
        <p:spPr>
          <a:xfrm>
            <a:off x="8365959" y="146599"/>
            <a:ext cx="3473700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Gráfico 12">
            <a:extLst>
              <a:ext uri="{FF2B5EF4-FFF2-40B4-BE49-F238E27FC236}">
                <a16:creationId xmlns:a16="http://schemas.microsoft.com/office/drawing/2014/main" id="{0C3E57D4-97A5-6B32-4693-964FCA0FD4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44501" y="6637194"/>
            <a:ext cx="3247500" cy="232302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2608DF07-9201-AEDB-0162-E91C5A3B8D72}"/>
              </a:ext>
            </a:extLst>
          </p:cNvPr>
          <p:cNvSpPr/>
          <p:nvPr userDrawn="1"/>
        </p:nvSpPr>
        <p:spPr>
          <a:xfrm flipV="1">
            <a:off x="11775830" y="86347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18D78CA0-DDCF-2CA0-E2ED-B3D2E68189D0}"/>
              </a:ext>
            </a:extLst>
          </p:cNvPr>
          <p:cNvSpPr/>
          <p:nvPr userDrawn="1"/>
        </p:nvSpPr>
        <p:spPr>
          <a:xfrm flipV="1">
            <a:off x="1179095" y="176242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6" name="Grupo 15">
            <a:extLst>
              <a:ext uri="{FF2B5EF4-FFF2-40B4-BE49-F238E27FC236}">
                <a16:creationId xmlns:a16="http://schemas.microsoft.com/office/drawing/2014/main" id="{3DE89ADC-1BEF-2828-B939-44ACC47B7CEA}"/>
              </a:ext>
            </a:extLst>
          </p:cNvPr>
          <p:cNvGrpSpPr/>
          <p:nvPr userDrawn="1"/>
        </p:nvGrpSpPr>
        <p:grpSpPr>
          <a:xfrm>
            <a:off x="8505690" y="6270037"/>
            <a:ext cx="3686309" cy="555664"/>
            <a:chOff x="8505690" y="6270037"/>
            <a:chExt cx="3686309" cy="555664"/>
          </a:xfrm>
        </p:grpSpPr>
        <p:sp>
          <p:nvSpPr>
            <p:cNvPr id="17" name="Forma libre: forma 16">
              <a:extLst>
                <a:ext uri="{FF2B5EF4-FFF2-40B4-BE49-F238E27FC236}">
                  <a16:creationId xmlns:a16="http://schemas.microsoft.com/office/drawing/2014/main" id="{B56243B2-68EF-F922-E3D5-A526D2412E79}"/>
                </a:ext>
              </a:extLst>
            </p:cNvPr>
            <p:cNvSpPr/>
            <p:nvPr userDrawn="1"/>
          </p:nvSpPr>
          <p:spPr>
            <a:xfrm>
              <a:off x="8505690" y="6270037"/>
              <a:ext cx="3686309" cy="555664"/>
            </a:xfrm>
            <a:custGeom>
              <a:avLst/>
              <a:gdLst>
                <a:gd name="connsiteX0" fmla="*/ 277832 w 3686309"/>
                <a:gd name="connsiteY0" fmla="*/ 0 h 555664"/>
                <a:gd name="connsiteX1" fmla="*/ 3686309 w 3686309"/>
                <a:gd name="connsiteY1" fmla="*/ 0 h 555664"/>
                <a:gd name="connsiteX2" fmla="*/ 3686309 w 3686309"/>
                <a:gd name="connsiteY2" fmla="*/ 555664 h 555664"/>
                <a:gd name="connsiteX3" fmla="*/ 277832 w 3686309"/>
                <a:gd name="connsiteY3" fmla="*/ 555664 h 555664"/>
                <a:gd name="connsiteX4" fmla="*/ 0 w 3686309"/>
                <a:gd name="connsiteY4" fmla="*/ 277832 h 555664"/>
                <a:gd name="connsiteX5" fmla="*/ 277832 w 3686309"/>
                <a:gd name="connsiteY5" fmla="*/ 0 h 55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86309" h="555664">
                  <a:moveTo>
                    <a:pt x="277832" y="0"/>
                  </a:moveTo>
                  <a:lnTo>
                    <a:pt x="3686309" y="0"/>
                  </a:lnTo>
                  <a:lnTo>
                    <a:pt x="3686309" y="555664"/>
                  </a:lnTo>
                  <a:lnTo>
                    <a:pt x="277832" y="555664"/>
                  </a:lnTo>
                  <a:cubicBezTo>
                    <a:pt x="124390" y="555664"/>
                    <a:pt x="0" y="431274"/>
                    <a:pt x="0" y="277832"/>
                  </a:cubicBezTo>
                  <a:cubicBezTo>
                    <a:pt x="0" y="124390"/>
                    <a:pt x="124390" y="0"/>
                    <a:pt x="277832" y="0"/>
                  </a:cubicBezTo>
                  <a:close/>
                </a:path>
              </a:pathLst>
            </a:custGeom>
            <a:solidFill>
              <a:srgbClr val="0D061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8" name="Subtítulo 2">
              <a:extLst>
                <a:ext uri="{FF2B5EF4-FFF2-40B4-BE49-F238E27FC236}">
                  <a16:creationId xmlns:a16="http://schemas.microsoft.com/office/drawing/2014/main" id="{23476CD7-9C70-E19B-E52F-C396A78F5BF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718300" y="6442253"/>
              <a:ext cx="1790008" cy="30045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dirty="0">
                  <a:solidFill>
                    <a:srgbClr val="50A0E0"/>
                  </a:solidFill>
                </a:rPr>
                <a:t>Versión: 2025</a:t>
              </a:r>
            </a:p>
          </p:txBody>
        </p:sp>
        <p:sp>
          <p:nvSpPr>
            <p:cNvPr id="19" name="Subtítulo 2">
              <a:extLst>
                <a:ext uri="{FF2B5EF4-FFF2-40B4-BE49-F238E27FC236}">
                  <a16:creationId xmlns:a16="http://schemas.microsoft.com/office/drawing/2014/main" id="{38EF89A1-6F14-AA99-C7F9-1D300EAD29C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787478" y="6468803"/>
              <a:ext cx="2310939" cy="3004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dirty="0">
                  <a:solidFill>
                    <a:schemeClr val="bg1"/>
                  </a:solidFill>
                </a:rPr>
                <a:t>UNIÓN, PROYECCIÓN, LIDERAZGO</a:t>
              </a:r>
            </a:p>
          </p:txBody>
        </p:sp>
        <p:cxnSp>
          <p:nvCxnSpPr>
            <p:cNvPr id="20" name="Conector recto 19">
              <a:extLst>
                <a:ext uri="{FF2B5EF4-FFF2-40B4-BE49-F238E27FC236}">
                  <a16:creationId xmlns:a16="http://schemas.microsoft.com/office/drawing/2014/main" id="{4138AC00-C692-B5EF-1295-FDE21C064E0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87478" y="6453216"/>
              <a:ext cx="0" cy="189307"/>
            </a:xfrm>
            <a:prstGeom prst="line">
              <a:avLst/>
            </a:prstGeom>
            <a:ln>
              <a:solidFill>
                <a:srgbClr val="BAAF4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1" name="Gráfico 20">
            <a:extLst>
              <a:ext uri="{FF2B5EF4-FFF2-40B4-BE49-F238E27FC236}">
                <a16:creationId xmlns:a16="http://schemas.microsoft.com/office/drawing/2014/main" id="{7479E789-52B2-3A3B-13B5-04509A7F280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7536" y="-26195"/>
            <a:ext cx="1073888" cy="1073888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A35F2E99-AF2C-7355-4264-C244E0C780A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118"/>
          <a:stretch/>
        </p:blipFill>
        <p:spPr>
          <a:xfrm>
            <a:off x="67790" y="115289"/>
            <a:ext cx="378282" cy="43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015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BBB0E51-1CBA-3958-2D10-0329A41AD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C19B9-4809-461D-9BE5-0D76AB0317EB}" type="slidenum">
              <a:rPr lang="es-CO" smtClean="0"/>
              <a:t>‹Nº›</a:t>
            </a:fld>
            <a:endParaRPr lang="es-CO"/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A7160B39-792F-5079-F74D-A62B30411DEB}"/>
              </a:ext>
            </a:extLst>
          </p:cNvPr>
          <p:cNvCxnSpPr>
            <a:cxnSpLocks/>
          </p:cNvCxnSpPr>
          <p:nvPr userDrawn="1"/>
        </p:nvCxnSpPr>
        <p:spPr>
          <a:xfrm>
            <a:off x="295666" y="6645568"/>
            <a:ext cx="11480164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ángulo 6">
            <a:extLst>
              <a:ext uri="{FF2B5EF4-FFF2-40B4-BE49-F238E27FC236}">
                <a16:creationId xmlns:a16="http://schemas.microsoft.com/office/drawing/2014/main" id="{D49858A4-23E2-3FB0-4C5B-8988E374C2CE}"/>
              </a:ext>
            </a:extLst>
          </p:cNvPr>
          <p:cNvSpPr/>
          <p:nvPr userDrawn="1"/>
        </p:nvSpPr>
        <p:spPr>
          <a:xfrm flipV="1">
            <a:off x="202510" y="6590897"/>
            <a:ext cx="120504" cy="120504"/>
          </a:xfrm>
          <a:prstGeom prst="rect">
            <a:avLst/>
          </a:prstGeom>
          <a:solidFill>
            <a:srgbClr val="BAAF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D8158569-59C9-7B27-BB1E-08CF31B71AEA}"/>
              </a:ext>
            </a:extLst>
          </p:cNvPr>
          <p:cNvCxnSpPr>
            <a:cxnSpLocks/>
          </p:cNvCxnSpPr>
          <p:nvPr userDrawn="1"/>
        </p:nvCxnSpPr>
        <p:spPr>
          <a:xfrm>
            <a:off x="8365959" y="146599"/>
            <a:ext cx="3473700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Gráfico 8">
            <a:extLst>
              <a:ext uri="{FF2B5EF4-FFF2-40B4-BE49-F238E27FC236}">
                <a16:creationId xmlns:a16="http://schemas.microsoft.com/office/drawing/2014/main" id="{925A6155-69E8-825F-CA51-57EB95CE6F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44501" y="6637194"/>
            <a:ext cx="3247500" cy="232302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312EE936-70D4-9791-6EE4-B17275B51EFF}"/>
              </a:ext>
            </a:extLst>
          </p:cNvPr>
          <p:cNvSpPr/>
          <p:nvPr userDrawn="1"/>
        </p:nvSpPr>
        <p:spPr>
          <a:xfrm flipV="1">
            <a:off x="11775830" y="86347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477FA1EC-0A09-1956-F68A-6533A9C291E0}"/>
              </a:ext>
            </a:extLst>
          </p:cNvPr>
          <p:cNvSpPr/>
          <p:nvPr userDrawn="1"/>
        </p:nvSpPr>
        <p:spPr>
          <a:xfrm flipV="1">
            <a:off x="1179095" y="176242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1F6343D1-E8A7-9E36-3B1E-3F8DCD7F31CD}"/>
              </a:ext>
            </a:extLst>
          </p:cNvPr>
          <p:cNvGrpSpPr/>
          <p:nvPr userDrawn="1"/>
        </p:nvGrpSpPr>
        <p:grpSpPr>
          <a:xfrm>
            <a:off x="8505690" y="6270037"/>
            <a:ext cx="3686309" cy="555664"/>
            <a:chOff x="8505690" y="6270037"/>
            <a:chExt cx="3686309" cy="555664"/>
          </a:xfrm>
        </p:grpSpPr>
        <p:sp>
          <p:nvSpPr>
            <p:cNvPr id="13" name="Forma libre: forma 12">
              <a:extLst>
                <a:ext uri="{FF2B5EF4-FFF2-40B4-BE49-F238E27FC236}">
                  <a16:creationId xmlns:a16="http://schemas.microsoft.com/office/drawing/2014/main" id="{7044A2EA-F3BC-D77E-2BA0-819294F06B03}"/>
                </a:ext>
              </a:extLst>
            </p:cNvPr>
            <p:cNvSpPr/>
            <p:nvPr userDrawn="1"/>
          </p:nvSpPr>
          <p:spPr>
            <a:xfrm>
              <a:off x="8505690" y="6270037"/>
              <a:ext cx="3686309" cy="555664"/>
            </a:xfrm>
            <a:custGeom>
              <a:avLst/>
              <a:gdLst>
                <a:gd name="connsiteX0" fmla="*/ 277832 w 3686309"/>
                <a:gd name="connsiteY0" fmla="*/ 0 h 555664"/>
                <a:gd name="connsiteX1" fmla="*/ 3686309 w 3686309"/>
                <a:gd name="connsiteY1" fmla="*/ 0 h 555664"/>
                <a:gd name="connsiteX2" fmla="*/ 3686309 w 3686309"/>
                <a:gd name="connsiteY2" fmla="*/ 555664 h 555664"/>
                <a:gd name="connsiteX3" fmla="*/ 277832 w 3686309"/>
                <a:gd name="connsiteY3" fmla="*/ 555664 h 555664"/>
                <a:gd name="connsiteX4" fmla="*/ 0 w 3686309"/>
                <a:gd name="connsiteY4" fmla="*/ 277832 h 555664"/>
                <a:gd name="connsiteX5" fmla="*/ 277832 w 3686309"/>
                <a:gd name="connsiteY5" fmla="*/ 0 h 55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86309" h="555664">
                  <a:moveTo>
                    <a:pt x="277832" y="0"/>
                  </a:moveTo>
                  <a:lnTo>
                    <a:pt x="3686309" y="0"/>
                  </a:lnTo>
                  <a:lnTo>
                    <a:pt x="3686309" y="555664"/>
                  </a:lnTo>
                  <a:lnTo>
                    <a:pt x="277832" y="555664"/>
                  </a:lnTo>
                  <a:cubicBezTo>
                    <a:pt x="124390" y="555664"/>
                    <a:pt x="0" y="431274"/>
                    <a:pt x="0" y="277832"/>
                  </a:cubicBezTo>
                  <a:cubicBezTo>
                    <a:pt x="0" y="124390"/>
                    <a:pt x="124390" y="0"/>
                    <a:pt x="277832" y="0"/>
                  </a:cubicBezTo>
                  <a:close/>
                </a:path>
              </a:pathLst>
            </a:custGeom>
            <a:solidFill>
              <a:srgbClr val="0D061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4" name="Subtítulo 2">
              <a:extLst>
                <a:ext uri="{FF2B5EF4-FFF2-40B4-BE49-F238E27FC236}">
                  <a16:creationId xmlns:a16="http://schemas.microsoft.com/office/drawing/2014/main" id="{009E9A0D-C3E6-ABFD-5EF9-60A19C76601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718300" y="6442253"/>
              <a:ext cx="1790008" cy="30045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dirty="0">
                  <a:solidFill>
                    <a:srgbClr val="50A0E0"/>
                  </a:solidFill>
                </a:rPr>
                <a:t>Versión: 2025</a:t>
              </a:r>
            </a:p>
          </p:txBody>
        </p:sp>
        <p:sp>
          <p:nvSpPr>
            <p:cNvPr id="15" name="Subtítulo 2">
              <a:extLst>
                <a:ext uri="{FF2B5EF4-FFF2-40B4-BE49-F238E27FC236}">
                  <a16:creationId xmlns:a16="http://schemas.microsoft.com/office/drawing/2014/main" id="{D9C78D52-4E25-5337-A9E5-9589ACFBDC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787478" y="6468803"/>
              <a:ext cx="2310939" cy="3004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dirty="0">
                  <a:solidFill>
                    <a:schemeClr val="bg1"/>
                  </a:solidFill>
                </a:rPr>
                <a:t>UNIÓN, PROYECCIÓN, LIDERAZGO</a:t>
              </a:r>
            </a:p>
          </p:txBody>
        </p:sp>
        <p:cxnSp>
          <p:nvCxnSpPr>
            <p:cNvPr id="16" name="Conector recto 15">
              <a:extLst>
                <a:ext uri="{FF2B5EF4-FFF2-40B4-BE49-F238E27FC236}">
                  <a16:creationId xmlns:a16="http://schemas.microsoft.com/office/drawing/2014/main" id="{02F3ACF5-7D54-BA21-8D70-E40AA9B6405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87478" y="6453216"/>
              <a:ext cx="0" cy="189307"/>
            </a:xfrm>
            <a:prstGeom prst="line">
              <a:avLst/>
            </a:prstGeom>
            <a:ln>
              <a:solidFill>
                <a:srgbClr val="BAAF4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Gráfico 16">
            <a:extLst>
              <a:ext uri="{FF2B5EF4-FFF2-40B4-BE49-F238E27FC236}">
                <a16:creationId xmlns:a16="http://schemas.microsoft.com/office/drawing/2014/main" id="{39ABE915-9ACE-5D3D-6AB1-B8CB6124C39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7536" y="-26195"/>
            <a:ext cx="1073888" cy="1073888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FBFE5140-E140-52B1-99EC-FC607B7DB1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9598" y="136526"/>
            <a:ext cx="8007239" cy="1130799"/>
          </a:xfrm>
        </p:spPr>
        <p:txBody>
          <a:bodyPr anchor="b">
            <a:normAutofit/>
          </a:bodyPr>
          <a:lstStyle>
            <a:lvl1pPr>
              <a:defRPr sz="36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s-ES" dirty="0"/>
              <a:t>TÍTULO DIAPOSITIVAS CALIBRI 36PT</a:t>
            </a:r>
            <a:endParaRPr lang="es-CO" dirty="0"/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213F50A1-3189-1D9D-1D9C-4F228781596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9598" y="1280171"/>
            <a:ext cx="10047851" cy="769286"/>
          </a:xfrm>
        </p:spPr>
        <p:txBody>
          <a:bodyPr/>
          <a:lstStyle>
            <a:lvl1pPr marL="0" indent="0">
              <a:buNone/>
              <a:defRPr sz="2400">
                <a:solidFill>
                  <a:srgbClr val="50A0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 dirty="0"/>
              <a:t>Subtitulo diapositivas Calibri 24 pt</a:t>
            </a:r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252A7AD5-2912-A3CE-D8DD-C611DCB6708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118"/>
          <a:stretch/>
        </p:blipFill>
        <p:spPr>
          <a:xfrm>
            <a:off x="67790" y="115289"/>
            <a:ext cx="378282" cy="43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824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62B782FE-13EB-DAC3-ED47-0BCB51E8D1D3}"/>
              </a:ext>
            </a:extLst>
          </p:cNvPr>
          <p:cNvCxnSpPr>
            <a:cxnSpLocks/>
          </p:cNvCxnSpPr>
          <p:nvPr userDrawn="1"/>
        </p:nvCxnSpPr>
        <p:spPr>
          <a:xfrm>
            <a:off x="295666" y="6645568"/>
            <a:ext cx="11480164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ángulo 24">
            <a:extLst>
              <a:ext uri="{FF2B5EF4-FFF2-40B4-BE49-F238E27FC236}">
                <a16:creationId xmlns:a16="http://schemas.microsoft.com/office/drawing/2014/main" id="{32172E68-C81C-D5DC-4891-AA70CADDAF73}"/>
              </a:ext>
            </a:extLst>
          </p:cNvPr>
          <p:cNvSpPr/>
          <p:nvPr userDrawn="1"/>
        </p:nvSpPr>
        <p:spPr>
          <a:xfrm flipV="1">
            <a:off x="202510" y="6590897"/>
            <a:ext cx="120504" cy="120504"/>
          </a:xfrm>
          <a:prstGeom prst="rect">
            <a:avLst/>
          </a:prstGeom>
          <a:solidFill>
            <a:srgbClr val="BAAF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8919BDD3-6E28-C122-74DD-5895BA65E1C5}"/>
              </a:ext>
            </a:extLst>
          </p:cNvPr>
          <p:cNvCxnSpPr>
            <a:cxnSpLocks/>
          </p:cNvCxnSpPr>
          <p:nvPr userDrawn="1"/>
        </p:nvCxnSpPr>
        <p:spPr>
          <a:xfrm>
            <a:off x="8365959" y="146599"/>
            <a:ext cx="3473700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Gráfico 5">
            <a:extLst>
              <a:ext uri="{FF2B5EF4-FFF2-40B4-BE49-F238E27FC236}">
                <a16:creationId xmlns:a16="http://schemas.microsoft.com/office/drawing/2014/main" id="{E66DD3E7-100F-DCD6-0208-5CFB31E920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44501" y="6637194"/>
            <a:ext cx="3247500" cy="232302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48A33517-C9AC-A48A-545D-35AAC891FE80}"/>
              </a:ext>
            </a:extLst>
          </p:cNvPr>
          <p:cNvSpPr/>
          <p:nvPr userDrawn="1"/>
        </p:nvSpPr>
        <p:spPr>
          <a:xfrm flipV="1">
            <a:off x="11775830" y="86347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B44C8CD-681E-FCCC-79B3-9BC6839E0ECC}"/>
              </a:ext>
            </a:extLst>
          </p:cNvPr>
          <p:cNvSpPr/>
          <p:nvPr userDrawn="1"/>
        </p:nvSpPr>
        <p:spPr>
          <a:xfrm flipV="1">
            <a:off x="1179095" y="176242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D8E1D4C2-22D5-6C6F-0D33-EFDCA59471D1}"/>
              </a:ext>
            </a:extLst>
          </p:cNvPr>
          <p:cNvSpPr/>
          <p:nvPr userDrawn="1"/>
        </p:nvSpPr>
        <p:spPr>
          <a:xfrm flipV="1">
            <a:off x="11775830" y="6590897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36FAA32-8213-EEE5-2595-07B7A83DE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C19B9-4809-461D-9BE5-0D76AB0317EB}" type="slidenum">
              <a:rPr lang="es-CO" smtClean="0"/>
              <a:t>‹Nº›</a:t>
            </a:fld>
            <a:endParaRPr lang="es-CO"/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EF6D361D-AEB3-5CAF-16EC-C29A81306BEE}"/>
              </a:ext>
            </a:extLst>
          </p:cNvPr>
          <p:cNvGrpSpPr/>
          <p:nvPr userDrawn="1"/>
        </p:nvGrpSpPr>
        <p:grpSpPr>
          <a:xfrm>
            <a:off x="8505690" y="6270037"/>
            <a:ext cx="3686309" cy="555664"/>
            <a:chOff x="8505690" y="6270037"/>
            <a:chExt cx="3686309" cy="555664"/>
          </a:xfrm>
        </p:grpSpPr>
        <p:sp>
          <p:nvSpPr>
            <p:cNvPr id="13" name="Forma libre: forma 12">
              <a:extLst>
                <a:ext uri="{FF2B5EF4-FFF2-40B4-BE49-F238E27FC236}">
                  <a16:creationId xmlns:a16="http://schemas.microsoft.com/office/drawing/2014/main" id="{80C36F9A-D18F-F46C-F42D-4498D0DBE5D0}"/>
                </a:ext>
              </a:extLst>
            </p:cNvPr>
            <p:cNvSpPr/>
            <p:nvPr userDrawn="1"/>
          </p:nvSpPr>
          <p:spPr>
            <a:xfrm>
              <a:off x="8505690" y="6270037"/>
              <a:ext cx="3686309" cy="555664"/>
            </a:xfrm>
            <a:custGeom>
              <a:avLst/>
              <a:gdLst>
                <a:gd name="connsiteX0" fmla="*/ 277832 w 3686309"/>
                <a:gd name="connsiteY0" fmla="*/ 0 h 555664"/>
                <a:gd name="connsiteX1" fmla="*/ 3686309 w 3686309"/>
                <a:gd name="connsiteY1" fmla="*/ 0 h 555664"/>
                <a:gd name="connsiteX2" fmla="*/ 3686309 w 3686309"/>
                <a:gd name="connsiteY2" fmla="*/ 555664 h 555664"/>
                <a:gd name="connsiteX3" fmla="*/ 277832 w 3686309"/>
                <a:gd name="connsiteY3" fmla="*/ 555664 h 555664"/>
                <a:gd name="connsiteX4" fmla="*/ 0 w 3686309"/>
                <a:gd name="connsiteY4" fmla="*/ 277832 h 555664"/>
                <a:gd name="connsiteX5" fmla="*/ 277832 w 3686309"/>
                <a:gd name="connsiteY5" fmla="*/ 0 h 55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86309" h="555664">
                  <a:moveTo>
                    <a:pt x="277832" y="0"/>
                  </a:moveTo>
                  <a:lnTo>
                    <a:pt x="3686309" y="0"/>
                  </a:lnTo>
                  <a:lnTo>
                    <a:pt x="3686309" y="555664"/>
                  </a:lnTo>
                  <a:lnTo>
                    <a:pt x="277832" y="555664"/>
                  </a:lnTo>
                  <a:cubicBezTo>
                    <a:pt x="124390" y="555664"/>
                    <a:pt x="0" y="431274"/>
                    <a:pt x="0" y="277832"/>
                  </a:cubicBezTo>
                  <a:cubicBezTo>
                    <a:pt x="0" y="124390"/>
                    <a:pt x="124390" y="0"/>
                    <a:pt x="277832" y="0"/>
                  </a:cubicBezTo>
                  <a:close/>
                </a:path>
              </a:pathLst>
            </a:custGeom>
            <a:solidFill>
              <a:srgbClr val="0D061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4" name="Subtítulo 2">
              <a:extLst>
                <a:ext uri="{FF2B5EF4-FFF2-40B4-BE49-F238E27FC236}">
                  <a16:creationId xmlns:a16="http://schemas.microsoft.com/office/drawing/2014/main" id="{6C8E6022-BFC1-5631-45EE-CA7BDBFB013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718300" y="6442253"/>
              <a:ext cx="1790008" cy="30045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dirty="0">
                  <a:solidFill>
                    <a:srgbClr val="50A0E0"/>
                  </a:solidFill>
                </a:rPr>
                <a:t>Versión: 2025</a:t>
              </a:r>
            </a:p>
          </p:txBody>
        </p:sp>
        <p:sp>
          <p:nvSpPr>
            <p:cNvPr id="15" name="Subtítulo 2">
              <a:extLst>
                <a:ext uri="{FF2B5EF4-FFF2-40B4-BE49-F238E27FC236}">
                  <a16:creationId xmlns:a16="http://schemas.microsoft.com/office/drawing/2014/main" id="{BA628FC3-4960-8033-12EA-2BBFDC20BB9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787478" y="6468803"/>
              <a:ext cx="2310939" cy="3004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dirty="0">
                  <a:solidFill>
                    <a:schemeClr val="bg1"/>
                  </a:solidFill>
                </a:rPr>
                <a:t>UNIÓN, PROYECCIÓN, LIDERAZGO</a:t>
              </a:r>
            </a:p>
          </p:txBody>
        </p:sp>
        <p:cxnSp>
          <p:nvCxnSpPr>
            <p:cNvPr id="16" name="Conector recto 15">
              <a:extLst>
                <a:ext uri="{FF2B5EF4-FFF2-40B4-BE49-F238E27FC236}">
                  <a16:creationId xmlns:a16="http://schemas.microsoft.com/office/drawing/2014/main" id="{BAAAD7FC-C988-5F3B-16A3-096843C6E88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87478" y="6453216"/>
              <a:ext cx="0" cy="189307"/>
            </a:xfrm>
            <a:prstGeom prst="line">
              <a:avLst/>
            </a:prstGeom>
            <a:ln>
              <a:solidFill>
                <a:srgbClr val="BAAF4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Gráfico 16">
            <a:extLst>
              <a:ext uri="{FF2B5EF4-FFF2-40B4-BE49-F238E27FC236}">
                <a16:creationId xmlns:a16="http://schemas.microsoft.com/office/drawing/2014/main" id="{ADA4848C-6799-2A65-5011-1FB7D848E9E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7536" y="-26195"/>
            <a:ext cx="1073888" cy="1073888"/>
          </a:xfrm>
          <a:prstGeom prst="rect">
            <a:avLst/>
          </a:prstGeom>
        </p:spPr>
      </p:pic>
      <p:sp>
        <p:nvSpPr>
          <p:cNvPr id="21" name="Título 1">
            <a:extLst>
              <a:ext uri="{FF2B5EF4-FFF2-40B4-BE49-F238E27FC236}">
                <a16:creationId xmlns:a16="http://schemas.microsoft.com/office/drawing/2014/main" id="{9D2D212D-9E03-00B6-30FA-2D3F0105D6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9598" y="136526"/>
            <a:ext cx="8007239" cy="1130799"/>
          </a:xfrm>
        </p:spPr>
        <p:txBody>
          <a:bodyPr anchor="b">
            <a:normAutofit/>
          </a:bodyPr>
          <a:lstStyle>
            <a:lvl1pPr>
              <a:defRPr sz="36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s-ES" dirty="0"/>
              <a:t>TÍTULO DIAPOSITIVAS CALIBRI 36PT</a:t>
            </a:r>
            <a:endParaRPr lang="es-CO" dirty="0"/>
          </a:p>
        </p:txBody>
      </p:sp>
      <p:sp>
        <p:nvSpPr>
          <p:cNvPr id="23" name="Marcador de texto 2">
            <a:extLst>
              <a:ext uri="{FF2B5EF4-FFF2-40B4-BE49-F238E27FC236}">
                <a16:creationId xmlns:a16="http://schemas.microsoft.com/office/drawing/2014/main" id="{0BEFBE4B-84E5-D5E9-2CC7-AC743AE2EC9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9598" y="1280171"/>
            <a:ext cx="10047851" cy="769286"/>
          </a:xfrm>
        </p:spPr>
        <p:txBody>
          <a:bodyPr/>
          <a:lstStyle>
            <a:lvl1pPr marL="0" indent="0">
              <a:buNone/>
              <a:defRPr sz="2400">
                <a:solidFill>
                  <a:srgbClr val="50A0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 dirty="0"/>
              <a:t>Subtitulo diapositivas Calibri 24 pt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519A8AA-F8D9-9D42-1E71-FBBFF333918D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118"/>
          <a:stretch/>
        </p:blipFill>
        <p:spPr>
          <a:xfrm>
            <a:off x="67790" y="115289"/>
            <a:ext cx="378282" cy="43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11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BBAACB1C-F280-8A0E-2CD1-B1D0263E12D4}"/>
              </a:ext>
            </a:extLst>
          </p:cNvPr>
          <p:cNvSpPr/>
          <p:nvPr userDrawn="1"/>
        </p:nvSpPr>
        <p:spPr>
          <a:xfrm>
            <a:off x="-7536" y="0"/>
            <a:ext cx="12199536" cy="6869496"/>
          </a:xfrm>
          <a:prstGeom prst="rect">
            <a:avLst/>
          </a:prstGeom>
          <a:solidFill>
            <a:srgbClr val="0D06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ln>
                <a:noFill/>
              </a:ln>
              <a:solidFill>
                <a:srgbClr val="06478B"/>
              </a:solidFill>
            </a:endParaRPr>
          </a:p>
        </p:txBody>
      </p: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9824C556-2385-433E-5811-15298C0C5C91}"/>
              </a:ext>
            </a:extLst>
          </p:cNvPr>
          <p:cNvCxnSpPr>
            <a:cxnSpLocks/>
          </p:cNvCxnSpPr>
          <p:nvPr userDrawn="1"/>
        </p:nvCxnSpPr>
        <p:spPr>
          <a:xfrm>
            <a:off x="295666" y="6645568"/>
            <a:ext cx="11480164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ángulo 21">
            <a:extLst>
              <a:ext uri="{FF2B5EF4-FFF2-40B4-BE49-F238E27FC236}">
                <a16:creationId xmlns:a16="http://schemas.microsoft.com/office/drawing/2014/main" id="{B6126D04-C3A1-55DA-21CD-11C8258598C0}"/>
              </a:ext>
            </a:extLst>
          </p:cNvPr>
          <p:cNvSpPr/>
          <p:nvPr userDrawn="1"/>
        </p:nvSpPr>
        <p:spPr>
          <a:xfrm flipV="1">
            <a:off x="202510" y="6590897"/>
            <a:ext cx="120504" cy="120504"/>
          </a:xfrm>
          <a:prstGeom prst="rect">
            <a:avLst/>
          </a:prstGeom>
          <a:solidFill>
            <a:srgbClr val="BAAF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E66DD3E7-100F-DCD6-0208-5CFB31E920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44501" y="6637194"/>
            <a:ext cx="3247500" cy="232302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D8E1D4C2-22D5-6C6F-0D33-EFDCA59471D1}"/>
              </a:ext>
            </a:extLst>
          </p:cNvPr>
          <p:cNvSpPr/>
          <p:nvPr userDrawn="1"/>
        </p:nvSpPr>
        <p:spPr>
          <a:xfrm flipV="1">
            <a:off x="11775830" y="6590897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36FAA32-8213-EEE5-2595-07B7A83DE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C19B9-4809-461D-9BE5-0D76AB0317EB}" type="slidenum">
              <a:rPr lang="es-CO" smtClean="0"/>
              <a:t>‹Nº›</a:t>
            </a:fld>
            <a:endParaRPr lang="es-CO"/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EF6D361D-AEB3-5CAF-16EC-C29A81306BEE}"/>
              </a:ext>
            </a:extLst>
          </p:cNvPr>
          <p:cNvGrpSpPr/>
          <p:nvPr userDrawn="1"/>
        </p:nvGrpSpPr>
        <p:grpSpPr>
          <a:xfrm>
            <a:off x="8505690" y="6270037"/>
            <a:ext cx="3686309" cy="555664"/>
            <a:chOff x="8505690" y="6270037"/>
            <a:chExt cx="3686309" cy="555664"/>
          </a:xfrm>
        </p:grpSpPr>
        <p:sp>
          <p:nvSpPr>
            <p:cNvPr id="13" name="Forma libre: forma 12">
              <a:extLst>
                <a:ext uri="{FF2B5EF4-FFF2-40B4-BE49-F238E27FC236}">
                  <a16:creationId xmlns:a16="http://schemas.microsoft.com/office/drawing/2014/main" id="{80C36F9A-D18F-F46C-F42D-4498D0DBE5D0}"/>
                </a:ext>
              </a:extLst>
            </p:cNvPr>
            <p:cNvSpPr/>
            <p:nvPr userDrawn="1"/>
          </p:nvSpPr>
          <p:spPr>
            <a:xfrm>
              <a:off x="8505690" y="6270037"/>
              <a:ext cx="3686309" cy="555664"/>
            </a:xfrm>
            <a:custGeom>
              <a:avLst/>
              <a:gdLst>
                <a:gd name="connsiteX0" fmla="*/ 277832 w 3686309"/>
                <a:gd name="connsiteY0" fmla="*/ 0 h 555664"/>
                <a:gd name="connsiteX1" fmla="*/ 3686309 w 3686309"/>
                <a:gd name="connsiteY1" fmla="*/ 0 h 555664"/>
                <a:gd name="connsiteX2" fmla="*/ 3686309 w 3686309"/>
                <a:gd name="connsiteY2" fmla="*/ 555664 h 555664"/>
                <a:gd name="connsiteX3" fmla="*/ 277832 w 3686309"/>
                <a:gd name="connsiteY3" fmla="*/ 555664 h 555664"/>
                <a:gd name="connsiteX4" fmla="*/ 0 w 3686309"/>
                <a:gd name="connsiteY4" fmla="*/ 277832 h 555664"/>
                <a:gd name="connsiteX5" fmla="*/ 277832 w 3686309"/>
                <a:gd name="connsiteY5" fmla="*/ 0 h 55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86309" h="555664">
                  <a:moveTo>
                    <a:pt x="277832" y="0"/>
                  </a:moveTo>
                  <a:lnTo>
                    <a:pt x="3686309" y="0"/>
                  </a:lnTo>
                  <a:lnTo>
                    <a:pt x="3686309" y="555664"/>
                  </a:lnTo>
                  <a:lnTo>
                    <a:pt x="277832" y="555664"/>
                  </a:lnTo>
                  <a:cubicBezTo>
                    <a:pt x="124390" y="555664"/>
                    <a:pt x="0" y="431274"/>
                    <a:pt x="0" y="277832"/>
                  </a:cubicBezTo>
                  <a:cubicBezTo>
                    <a:pt x="0" y="124390"/>
                    <a:pt x="124390" y="0"/>
                    <a:pt x="277832" y="0"/>
                  </a:cubicBezTo>
                  <a:close/>
                </a:path>
              </a:pathLst>
            </a:custGeom>
            <a:solidFill>
              <a:srgbClr val="06478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 dirty="0"/>
            </a:p>
          </p:txBody>
        </p:sp>
        <p:sp>
          <p:nvSpPr>
            <p:cNvPr id="14" name="Subtítulo 2">
              <a:extLst>
                <a:ext uri="{FF2B5EF4-FFF2-40B4-BE49-F238E27FC236}">
                  <a16:creationId xmlns:a16="http://schemas.microsoft.com/office/drawing/2014/main" id="{6C8E6022-BFC1-5631-45EE-CA7BDBFB013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718300" y="6442253"/>
              <a:ext cx="1790008" cy="30045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dirty="0">
                  <a:solidFill>
                    <a:srgbClr val="50A0E0"/>
                  </a:solidFill>
                </a:rPr>
                <a:t>Versión: 2025</a:t>
              </a:r>
            </a:p>
          </p:txBody>
        </p:sp>
        <p:sp>
          <p:nvSpPr>
            <p:cNvPr id="15" name="Subtítulo 2">
              <a:extLst>
                <a:ext uri="{FF2B5EF4-FFF2-40B4-BE49-F238E27FC236}">
                  <a16:creationId xmlns:a16="http://schemas.microsoft.com/office/drawing/2014/main" id="{BA628FC3-4960-8033-12EA-2BBFDC20BB9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787478" y="6468803"/>
              <a:ext cx="2310939" cy="3004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dirty="0">
                  <a:solidFill>
                    <a:schemeClr val="bg1"/>
                  </a:solidFill>
                </a:rPr>
                <a:t>UNIÓN, PROYECCIÓN, LIDERAZGO</a:t>
              </a:r>
            </a:p>
          </p:txBody>
        </p:sp>
        <p:cxnSp>
          <p:nvCxnSpPr>
            <p:cNvPr id="16" name="Conector recto 15">
              <a:extLst>
                <a:ext uri="{FF2B5EF4-FFF2-40B4-BE49-F238E27FC236}">
                  <a16:creationId xmlns:a16="http://schemas.microsoft.com/office/drawing/2014/main" id="{BAAAD7FC-C988-5F3B-16A3-096843C6E88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87478" y="6453216"/>
              <a:ext cx="0" cy="189307"/>
            </a:xfrm>
            <a:prstGeom prst="line">
              <a:avLst/>
            </a:prstGeom>
            <a:ln>
              <a:solidFill>
                <a:srgbClr val="BAAF4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Gráfico 16">
            <a:extLst>
              <a:ext uri="{FF2B5EF4-FFF2-40B4-BE49-F238E27FC236}">
                <a16:creationId xmlns:a16="http://schemas.microsoft.com/office/drawing/2014/main" id="{ADA4848C-6799-2A65-5011-1FB7D848E9E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7537" y="-26195"/>
            <a:ext cx="1073888" cy="1073888"/>
          </a:xfrm>
          <a:prstGeom prst="rect">
            <a:avLst/>
          </a:prstGeom>
        </p:spPr>
      </p:pic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0A25487E-DC61-D270-5E82-7BFD0C371557}"/>
              </a:ext>
            </a:extLst>
          </p:cNvPr>
          <p:cNvCxnSpPr>
            <a:cxnSpLocks/>
          </p:cNvCxnSpPr>
          <p:nvPr userDrawn="1"/>
        </p:nvCxnSpPr>
        <p:spPr>
          <a:xfrm>
            <a:off x="8365959" y="146599"/>
            <a:ext cx="3473700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ángulo 6">
            <a:extLst>
              <a:ext uri="{FF2B5EF4-FFF2-40B4-BE49-F238E27FC236}">
                <a16:creationId xmlns:a16="http://schemas.microsoft.com/office/drawing/2014/main" id="{48A33517-C9AC-A48A-545D-35AAC891FE80}"/>
              </a:ext>
            </a:extLst>
          </p:cNvPr>
          <p:cNvSpPr/>
          <p:nvPr userDrawn="1"/>
        </p:nvSpPr>
        <p:spPr>
          <a:xfrm flipV="1">
            <a:off x="11775829" y="85701"/>
            <a:ext cx="120504" cy="1205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C55A6222-6A7C-01F7-24FF-82470C36DE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9598" y="136526"/>
            <a:ext cx="8007239" cy="1130799"/>
          </a:xfrm>
        </p:spPr>
        <p:txBody>
          <a:bodyPr anchor="b">
            <a:normAutofit/>
          </a:bodyPr>
          <a:lstStyle>
            <a:lvl1pPr>
              <a:defRPr sz="3600" b="1">
                <a:solidFill>
                  <a:srgbClr val="50A0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s-ES" dirty="0"/>
              <a:t>TÍTULO DIAPOSITIVAS CALIBRI 36PT</a:t>
            </a:r>
            <a:endParaRPr lang="es-CO" dirty="0"/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6D872614-EB89-E144-9E4E-2D4AA73DAB1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9598" y="1280171"/>
            <a:ext cx="10047851" cy="769286"/>
          </a:xfrm>
        </p:spPr>
        <p:txBody>
          <a:bodyPr/>
          <a:lstStyle>
            <a:lvl1pPr marL="0" indent="0">
              <a:buNone/>
              <a:defRPr sz="2400">
                <a:solidFill>
                  <a:srgbClr val="BAAF4C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 dirty="0"/>
              <a:t>Subtitulo diapositivas Calibri 24 pt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AA108C34-0648-E57D-305C-F80A9B3BC36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118"/>
          <a:stretch/>
        </p:blipFill>
        <p:spPr>
          <a:xfrm>
            <a:off x="67790" y="115289"/>
            <a:ext cx="378282" cy="43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372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BBAACB1C-F280-8A0E-2CD1-B1D0263E12D4}"/>
              </a:ext>
            </a:extLst>
          </p:cNvPr>
          <p:cNvSpPr/>
          <p:nvPr userDrawn="1"/>
        </p:nvSpPr>
        <p:spPr>
          <a:xfrm>
            <a:off x="-7536" y="0"/>
            <a:ext cx="12199536" cy="6869496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ln>
                <a:noFill/>
              </a:ln>
              <a:solidFill>
                <a:srgbClr val="06478B"/>
              </a:solidFill>
            </a:endParaRP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E66DD3E7-100F-DCD6-0208-5CFB31E920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44501" y="6637194"/>
            <a:ext cx="3247500" cy="232302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3B44C8CD-681E-FCCC-79B3-9BC6839E0ECC}"/>
              </a:ext>
            </a:extLst>
          </p:cNvPr>
          <p:cNvSpPr/>
          <p:nvPr userDrawn="1"/>
        </p:nvSpPr>
        <p:spPr>
          <a:xfrm flipV="1">
            <a:off x="1179094" y="176242"/>
            <a:ext cx="120504" cy="1205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62B782FE-13EB-DAC3-ED47-0BCB51E8D1D3}"/>
              </a:ext>
            </a:extLst>
          </p:cNvPr>
          <p:cNvCxnSpPr>
            <a:cxnSpLocks/>
          </p:cNvCxnSpPr>
          <p:nvPr userDrawn="1"/>
        </p:nvCxnSpPr>
        <p:spPr>
          <a:xfrm>
            <a:off x="295666" y="6645568"/>
            <a:ext cx="11480164" cy="0"/>
          </a:xfrm>
          <a:prstGeom prst="line">
            <a:avLst/>
          </a:prstGeom>
          <a:ln w="12700"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ángulo 9">
            <a:extLst>
              <a:ext uri="{FF2B5EF4-FFF2-40B4-BE49-F238E27FC236}">
                <a16:creationId xmlns:a16="http://schemas.microsoft.com/office/drawing/2014/main" id="{D8E1D4C2-22D5-6C6F-0D33-EFDCA59471D1}"/>
              </a:ext>
            </a:extLst>
          </p:cNvPr>
          <p:cNvSpPr/>
          <p:nvPr userDrawn="1"/>
        </p:nvSpPr>
        <p:spPr>
          <a:xfrm flipV="1">
            <a:off x="11775830" y="6590897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32172E68-C81C-D5DC-4891-AA70CADDAF73}"/>
              </a:ext>
            </a:extLst>
          </p:cNvPr>
          <p:cNvSpPr/>
          <p:nvPr userDrawn="1"/>
        </p:nvSpPr>
        <p:spPr>
          <a:xfrm flipV="1">
            <a:off x="202510" y="6590897"/>
            <a:ext cx="120504" cy="120504"/>
          </a:xfrm>
          <a:prstGeom prst="rect">
            <a:avLst/>
          </a:prstGeom>
          <a:solidFill>
            <a:srgbClr val="0D06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36FAA32-8213-EEE5-2595-07B7A83DE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C19B9-4809-461D-9BE5-0D76AB0317EB}" type="slidenum">
              <a:rPr lang="es-CO" smtClean="0"/>
              <a:t>‹Nº›</a:t>
            </a:fld>
            <a:endParaRPr lang="es-CO"/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EF6D361D-AEB3-5CAF-16EC-C29A81306BEE}"/>
              </a:ext>
            </a:extLst>
          </p:cNvPr>
          <p:cNvGrpSpPr/>
          <p:nvPr userDrawn="1"/>
        </p:nvGrpSpPr>
        <p:grpSpPr>
          <a:xfrm>
            <a:off x="8505690" y="6270037"/>
            <a:ext cx="3686309" cy="555664"/>
            <a:chOff x="8505690" y="6270037"/>
            <a:chExt cx="3686309" cy="555664"/>
          </a:xfrm>
        </p:grpSpPr>
        <p:sp>
          <p:nvSpPr>
            <p:cNvPr id="13" name="Forma libre: forma 12">
              <a:extLst>
                <a:ext uri="{FF2B5EF4-FFF2-40B4-BE49-F238E27FC236}">
                  <a16:creationId xmlns:a16="http://schemas.microsoft.com/office/drawing/2014/main" id="{80C36F9A-D18F-F46C-F42D-4498D0DBE5D0}"/>
                </a:ext>
              </a:extLst>
            </p:cNvPr>
            <p:cNvSpPr/>
            <p:nvPr userDrawn="1"/>
          </p:nvSpPr>
          <p:spPr>
            <a:xfrm>
              <a:off x="8505690" y="6270037"/>
              <a:ext cx="3686309" cy="555664"/>
            </a:xfrm>
            <a:custGeom>
              <a:avLst/>
              <a:gdLst>
                <a:gd name="connsiteX0" fmla="*/ 277832 w 3686309"/>
                <a:gd name="connsiteY0" fmla="*/ 0 h 555664"/>
                <a:gd name="connsiteX1" fmla="*/ 3686309 w 3686309"/>
                <a:gd name="connsiteY1" fmla="*/ 0 h 555664"/>
                <a:gd name="connsiteX2" fmla="*/ 3686309 w 3686309"/>
                <a:gd name="connsiteY2" fmla="*/ 555664 h 555664"/>
                <a:gd name="connsiteX3" fmla="*/ 277832 w 3686309"/>
                <a:gd name="connsiteY3" fmla="*/ 555664 h 555664"/>
                <a:gd name="connsiteX4" fmla="*/ 0 w 3686309"/>
                <a:gd name="connsiteY4" fmla="*/ 277832 h 555664"/>
                <a:gd name="connsiteX5" fmla="*/ 277832 w 3686309"/>
                <a:gd name="connsiteY5" fmla="*/ 0 h 55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86309" h="555664">
                  <a:moveTo>
                    <a:pt x="277832" y="0"/>
                  </a:moveTo>
                  <a:lnTo>
                    <a:pt x="3686309" y="0"/>
                  </a:lnTo>
                  <a:lnTo>
                    <a:pt x="3686309" y="555664"/>
                  </a:lnTo>
                  <a:lnTo>
                    <a:pt x="277832" y="555664"/>
                  </a:lnTo>
                  <a:cubicBezTo>
                    <a:pt x="124390" y="555664"/>
                    <a:pt x="0" y="431274"/>
                    <a:pt x="0" y="277832"/>
                  </a:cubicBezTo>
                  <a:cubicBezTo>
                    <a:pt x="0" y="124390"/>
                    <a:pt x="124390" y="0"/>
                    <a:pt x="277832" y="0"/>
                  </a:cubicBezTo>
                  <a:close/>
                </a:path>
              </a:pathLst>
            </a:custGeom>
            <a:solidFill>
              <a:srgbClr val="0D061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4" name="Subtítulo 2">
              <a:extLst>
                <a:ext uri="{FF2B5EF4-FFF2-40B4-BE49-F238E27FC236}">
                  <a16:creationId xmlns:a16="http://schemas.microsoft.com/office/drawing/2014/main" id="{6C8E6022-BFC1-5631-45EE-CA7BDBFB013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718300" y="6442253"/>
              <a:ext cx="1790008" cy="30045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dirty="0">
                  <a:solidFill>
                    <a:srgbClr val="50A0E0"/>
                  </a:solidFill>
                </a:rPr>
                <a:t>Versión: 2025</a:t>
              </a:r>
            </a:p>
          </p:txBody>
        </p:sp>
        <p:sp>
          <p:nvSpPr>
            <p:cNvPr id="15" name="Subtítulo 2">
              <a:extLst>
                <a:ext uri="{FF2B5EF4-FFF2-40B4-BE49-F238E27FC236}">
                  <a16:creationId xmlns:a16="http://schemas.microsoft.com/office/drawing/2014/main" id="{BA628FC3-4960-8033-12EA-2BBFDC20BB9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787478" y="6468803"/>
              <a:ext cx="2310939" cy="3004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dirty="0">
                  <a:solidFill>
                    <a:schemeClr val="bg1"/>
                  </a:solidFill>
                </a:rPr>
                <a:t>UNIÓN, PROYECCIÓN, LIDERAZGO</a:t>
              </a:r>
            </a:p>
          </p:txBody>
        </p:sp>
        <p:cxnSp>
          <p:nvCxnSpPr>
            <p:cNvPr id="16" name="Conector recto 15">
              <a:extLst>
                <a:ext uri="{FF2B5EF4-FFF2-40B4-BE49-F238E27FC236}">
                  <a16:creationId xmlns:a16="http://schemas.microsoft.com/office/drawing/2014/main" id="{BAAAD7FC-C988-5F3B-16A3-096843C6E88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87478" y="6453216"/>
              <a:ext cx="0" cy="189307"/>
            </a:xfrm>
            <a:prstGeom prst="line">
              <a:avLst/>
            </a:prstGeom>
            <a:ln>
              <a:solidFill>
                <a:srgbClr val="BAAF4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Gráfico 16">
            <a:extLst>
              <a:ext uri="{FF2B5EF4-FFF2-40B4-BE49-F238E27FC236}">
                <a16:creationId xmlns:a16="http://schemas.microsoft.com/office/drawing/2014/main" id="{ADA4848C-6799-2A65-5011-1FB7D848E9E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7537" y="-26195"/>
            <a:ext cx="1073888" cy="1073888"/>
          </a:xfrm>
          <a:prstGeom prst="rect">
            <a:avLst/>
          </a:prstGeom>
        </p:spPr>
      </p:pic>
      <p:sp>
        <p:nvSpPr>
          <p:cNvPr id="20" name="Rectángulo 19">
            <a:extLst>
              <a:ext uri="{FF2B5EF4-FFF2-40B4-BE49-F238E27FC236}">
                <a16:creationId xmlns:a16="http://schemas.microsoft.com/office/drawing/2014/main" id="{E793382F-80AA-4610-2C5A-2AFF69674C92}"/>
              </a:ext>
            </a:extLst>
          </p:cNvPr>
          <p:cNvSpPr/>
          <p:nvPr userDrawn="1"/>
        </p:nvSpPr>
        <p:spPr>
          <a:xfrm flipV="1">
            <a:off x="354910" y="6743297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92EB8C53-FD3A-207F-86B9-DE722CE3C6DA}"/>
              </a:ext>
            </a:extLst>
          </p:cNvPr>
          <p:cNvCxnSpPr>
            <a:cxnSpLocks/>
          </p:cNvCxnSpPr>
          <p:nvPr userDrawn="1"/>
        </p:nvCxnSpPr>
        <p:spPr>
          <a:xfrm>
            <a:off x="8365959" y="146599"/>
            <a:ext cx="3473700" cy="0"/>
          </a:xfrm>
          <a:prstGeom prst="line">
            <a:avLst/>
          </a:prstGeom>
          <a:ln w="12700"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ángulo 22">
            <a:extLst>
              <a:ext uri="{FF2B5EF4-FFF2-40B4-BE49-F238E27FC236}">
                <a16:creationId xmlns:a16="http://schemas.microsoft.com/office/drawing/2014/main" id="{0CA88B20-DAB3-894D-0D07-E17CE6D056DE}"/>
              </a:ext>
            </a:extLst>
          </p:cNvPr>
          <p:cNvSpPr/>
          <p:nvPr userDrawn="1"/>
        </p:nvSpPr>
        <p:spPr>
          <a:xfrm flipV="1">
            <a:off x="11775830" y="86347"/>
            <a:ext cx="120504" cy="120504"/>
          </a:xfrm>
          <a:prstGeom prst="rect">
            <a:avLst/>
          </a:prstGeom>
          <a:solidFill>
            <a:srgbClr val="BAAF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E1603AD-B1C2-8BB9-05BE-377E4B3BBB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9598" y="136526"/>
            <a:ext cx="8007239" cy="1130799"/>
          </a:xfrm>
        </p:spPr>
        <p:txBody>
          <a:bodyPr anchor="b"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s-ES" dirty="0"/>
              <a:t>TÍTULO DIAPOSITIVAS CALIBRI 36PT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381220F-5AAB-4F21-38DD-244E6B3D7E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9598" y="1280171"/>
            <a:ext cx="10047851" cy="769286"/>
          </a:xfrm>
        </p:spPr>
        <p:txBody>
          <a:bodyPr/>
          <a:lstStyle>
            <a:lvl1pPr marL="0" indent="0">
              <a:buNone/>
              <a:defRPr sz="2400">
                <a:solidFill>
                  <a:srgbClr val="50A0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 dirty="0"/>
              <a:t>Subtitulo diapositivas Calibri 24 pt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823BBE9-8700-9702-D663-6636AFD1B9D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118"/>
          <a:stretch/>
        </p:blipFill>
        <p:spPr>
          <a:xfrm>
            <a:off x="67790" y="115289"/>
            <a:ext cx="378282" cy="43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430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C9E3904-3555-453C-19AE-F7FBA67E0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8CFAC02-7970-BBB2-1EEA-5A784B79E2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E12D7BD-C5A3-E677-CA50-405C4A2089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DF88E34-D0E7-4C09-A75A-E5A7EF82DB09}" type="datetimeFigureOut">
              <a:rPr lang="es-CO" smtClean="0"/>
              <a:t>31/05/25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78DDEF9-8395-F500-C5F2-47DD819967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405F65E-7A25-7361-A652-F8D5CD5958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AC19B9-4809-461D-9BE5-0D76AB0317E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8985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56" r:id="rId10"/>
    <p:sldLayoutId id="2147483657" r:id="rId11"/>
    <p:sldLayoutId id="2147483662" r:id="rId12"/>
    <p:sldLayoutId id="2147483663" r:id="rId13"/>
    <p:sldLayoutId id="21474836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0F3050-C85C-4A15-0317-7BFD84D2FA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7404" y="2665491"/>
            <a:ext cx="7500251" cy="1527018"/>
          </a:xfrm>
        </p:spPr>
        <p:txBody>
          <a:bodyPr>
            <a:normAutofit/>
          </a:bodyPr>
          <a:lstStyle/>
          <a:p>
            <a:r>
              <a:rPr lang="es-ES" sz="6000" dirty="0"/>
              <a:t>Internet de las Cosas</a:t>
            </a:r>
            <a:endParaRPr lang="es-CO" noProof="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2238CB2-272D-143D-18E4-7C9BB246AEA5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456724" y="5135227"/>
            <a:ext cx="7063048" cy="43584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CO" dirty="0">
                <a:solidFill>
                  <a:schemeClr val="bg1"/>
                </a:solidFill>
              </a:rPr>
              <a:t>TE. Enrique Ramírez</a:t>
            </a:r>
            <a:endParaRPr lang="es-CO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8512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CA5097-DFC2-A802-DC84-273542A5A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4908" y="168166"/>
            <a:ext cx="8007239" cy="814552"/>
          </a:xfrm>
        </p:spPr>
        <p:txBody>
          <a:bodyPr/>
          <a:lstStyle/>
          <a:p>
            <a:r>
              <a:rPr lang="es-CO" dirty="0"/>
              <a:t>Que es el Internet de las Cosas?</a:t>
            </a:r>
          </a:p>
        </p:txBody>
      </p:sp>
      <p:pic>
        <p:nvPicPr>
          <p:cNvPr id="2050" name="Picture 2" descr="nube informática red con varios dispositivos conectado 47408434 Vector en  Vecteezy">
            <a:extLst>
              <a:ext uri="{FF2B5EF4-FFF2-40B4-BE49-F238E27FC236}">
                <a16:creationId xmlns:a16="http://schemas.microsoft.com/office/drawing/2014/main" id="{F7B06AE9-4FB2-F0DF-E8C7-EDCCE946C2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4869" y="1532419"/>
            <a:ext cx="7539859" cy="451102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5E033FB-B351-3E31-FBF1-B306110AAC0C}"/>
              </a:ext>
            </a:extLst>
          </p:cNvPr>
          <p:cNvSpPr txBox="1"/>
          <p:nvPr/>
        </p:nvSpPr>
        <p:spPr>
          <a:xfrm>
            <a:off x="391511" y="2984343"/>
            <a:ext cx="324506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CO" dirty="0">
                <a:solidFill>
                  <a:srgbClr val="001D35"/>
                </a:solidFill>
                <a:latin typeface="Google Sans"/>
              </a:rPr>
              <a:t>Es</a:t>
            </a:r>
            <a:r>
              <a:rPr lang="es-CO" b="0" i="0" dirty="0">
                <a:solidFill>
                  <a:srgbClr val="001D35"/>
                </a:solidFill>
                <a:effectLst/>
                <a:latin typeface="Google Sans"/>
              </a:rPr>
              <a:t> la </a:t>
            </a:r>
            <a:r>
              <a:rPr lang="es-CO" dirty="0"/>
              <a:t>red de objetos físicos (dispositivos, máquinas, sensores, etc.) que están equipados con tecnología para conectarse y compartir datos a través de Internet</a:t>
            </a:r>
            <a:r>
              <a:rPr lang="es-CO" b="0" i="0" dirty="0">
                <a:solidFill>
                  <a:srgbClr val="001D35"/>
                </a:solidFill>
                <a:effectLst/>
                <a:latin typeface="Google Sans"/>
              </a:rPr>
              <a:t>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155413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A58456-2753-5CD3-A2D1-9B32D92B7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2356" y="136634"/>
            <a:ext cx="8007239" cy="778775"/>
          </a:xfrm>
        </p:spPr>
        <p:txBody>
          <a:bodyPr/>
          <a:lstStyle/>
          <a:p>
            <a:r>
              <a:rPr lang="es-CO" b="1" dirty="0"/>
              <a:t>Seguridad en IoT </a:t>
            </a:r>
            <a:endParaRPr lang="es-CO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77F3418-2264-0074-11E5-5399D188798E}"/>
              </a:ext>
            </a:extLst>
          </p:cNvPr>
          <p:cNvSpPr txBox="1"/>
          <p:nvPr/>
        </p:nvSpPr>
        <p:spPr>
          <a:xfrm>
            <a:off x="424353" y="1592849"/>
            <a:ext cx="113432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CO" dirty="0"/>
              <a:t>El IoT conecta una enorme cantidad de dispositivos a la red (sensores, cámaras, electrodomésticos, dispositivos médicos, vehículos), lo que amplía la superficie de ataque para ciberdelincuentes.</a:t>
            </a:r>
          </a:p>
        </p:txBody>
      </p:sp>
      <p:pic>
        <p:nvPicPr>
          <p:cNvPr id="3074" name="Picture 2" descr="Ciberseguridad y Prevención de Fugas de Datos: Estrategias para Mitigar  Riesgos">
            <a:extLst>
              <a:ext uri="{FF2B5EF4-FFF2-40B4-BE49-F238E27FC236}">
                <a16:creationId xmlns:a16="http://schemas.microsoft.com/office/drawing/2014/main" id="{9406792D-1D3B-8772-BA2A-BBD681DC7F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74" r="9708"/>
          <a:stretch/>
        </p:blipFill>
        <p:spPr bwMode="auto">
          <a:xfrm>
            <a:off x="6979174" y="2764221"/>
            <a:ext cx="2251535" cy="205182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cceso no autorizado a sistemas de información: qué es y cómo prevenirlo –  Proteccion de Datos">
            <a:extLst>
              <a:ext uri="{FF2B5EF4-FFF2-40B4-BE49-F238E27FC236}">
                <a16:creationId xmlns:a16="http://schemas.microsoft.com/office/drawing/2014/main" id="{FAB7E053-1838-B32E-3361-7B3E327056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0" r="13917"/>
          <a:stretch/>
        </p:blipFill>
        <p:spPr bwMode="auto">
          <a:xfrm>
            <a:off x="9633035" y="4099034"/>
            <a:ext cx="2082619" cy="195675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D2FABF5E-34CF-6F16-299D-42192FA21A93}"/>
              </a:ext>
            </a:extLst>
          </p:cNvPr>
          <p:cNvSpPr txBox="1"/>
          <p:nvPr/>
        </p:nvSpPr>
        <p:spPr>
          <a:xfrm>
            <a:off x="576756" y="2916620"/>
            <a:ext cx="557179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b="1" dirty="0"/>
              <a:t>Principales amenazas</a:t>
            </a:r>
          </a:p>
          <a:p>
            <a:pPr algn="just"/>
            <a:endParaRPr lang="es-CO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s-CO" b="1" dirty="0"/>
              <a:t>Fugas de datos:</a:t>
            </a:r>
            <a:r>
              <a:rPr lang="es-CO" dirty="0"/>
              <a:t> Información sensible transmitida sin cifrado o protección adecuada.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CO" b="1" dirty="0"/>
              <a:t>Accesos no autorizados:</a:t>
            </a:r>
            <a:r>
              <a:rPr lang="es-CO" dirty="0"/>
              <a:t> Falta de controles robustos de autenticación y autorización.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CO" b="1" dirty="0"/>
              <a:t>Control remoto malicioso:</a:t>
            </a:r>
            <a:r>
              <a:rPr lang="es-CO" dirty="0"/>
              <a:t> Los dispositivos pueden ser manipulados para realizar ataques (botnets, sabotajes).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CO" b="1" dirty="0"/>
              <a:t>Ataques de Denegación de Servicio (</a:t>
            </a:r>
            <a:r>
              <a:rPr lang="es-CO" b="1" dirty="0" err="1"/>
              <a:t>DDoS</a:t>
            </a:r>
            <a:r>
              <a:rPr lang="es-CO" b="1" dirty="0"/>
              <a:t>):</a:t>
            </a:r>
            <a:r>
              <a:rPr lang="es-CO" dirty="0"/>
              <a:t> Uso de dispositivos vulnerables para saturar servicios críticos.</a:t>
            </a:r>
          </a:p>
        </p:txBody>
      </p:sp>
    </p:spTree>
    <p:extLst>
      <p:ext uri="{BB962C8B-B14F-4D97-AF65-F5344CB8AC3E}">
        <p14:creationId xmlns:p14="http://schemas.microsoft.com/office/powerpoint/2010/main" val="1447315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B008E6F0-F660-0D4C-2961-D9ED9DDAFDE4}"/>
              </a:ext>
            </a:extLst>
          </p:cNvPr>
          <p:cNvSpPr txBox="1"/>
          <p:nvPr/>
        </p:nvSpPr>
        <p:spPr>
          <a:xfrm>
            <a:off x="379686" y="2413337"/>
            <a:ext cx="770276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CO" b="1" dirty="0"/>
              <a:t>Debilidades estructurales:</a:t>
            </a:r>
          </a:p>
          <a:p>
            <a:pPr algn="just"/>
            <a:endParaRPr lang="es-CO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s-CO" dirty="0"/>
              <a:t>Muchos dispositivos no permiten actualizaciones de seguridad automáticas (no OTA).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CO" dirty="0"/>
              <a:t>Falta de estándares comunes para la seguridad IoT.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CO" dirty="0"/>
              <a:t>Insuficiente monitoreo en tiempo real de comportamientos anómalos o intrusiones.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7A39BD6A-DDA9-1069-1F7D-B197CCD2C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b="1" dirty="0"/>
              <a:t>Seguridad en IoT</a:t>
            </a:r>
            <a:endParaRPr lang="es-CO" dirty="0"/>
          </a:p>
        </p:txBody>
      </p:sp>
      <p:pic>
        <p:nvPicPr>
          <p:cNvPr id="4098" name="Picture 2" descr="La importancia de las actualizaciones de seguridad | Ciudadanía | INCIBE">
            <a:extLst>
              <a:ext uri="{FF2B5EF4-FFF2-40B4-BE49-F238E27FC236}">
                <a16:creationId xmlns:a16="http://schemas.microsoft.com/office/drawing/2014/main" id="{6850B611-6EF4-6164-D36A-75572AE697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6518" y="2061669"/>
            <a:ext cx="2385892" cy="2734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4364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EFFA58-9098-3025-5CAA-CC65EE7CF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0315" y="199588"/>
            <a:ext cx="8007239" cy="777874"/>
          </a:xfrm>
        </p:spPr>
        <p:txBody>
          <a:bodyPr/>
          <a:lstStyle/>
          <a:p>
            <a:r>
              <a:rPr lang="es-CO" dirty="0"/>
              <a:t>Desafíos del IoT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DA8716A-BC34-FF30-1484-2E59AD0ACB7D}"/>
              </a:ext>
            </a:extLst>
          </p:cNvPr>
          <p:cNvSpPr txBox="1"/>
          <p:nvPr/>
        </p:nvSpPr>
        <p:spPr>
          <a:xfrm>
            <a:off x="423039" y="1600964"/>
            <a:ext cx="709185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CO" b="1" dirty="0"/>
              <a:t>Privacidad y Datos Sensibles </a:t>
            </a:r>
          </a:p>
          <a:p>
            <a:pPr algn="just"/>
            <a:endParaRPr lang="es-CO" b="1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s-CO" dirty="0"/>
              <a:t>Las preocupaciones giran en torno a la recolección y uso indebido de datos personales, incluyendo datos biométricos y de salud.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CO" dirty="0"/>
              <a:t>Falta de consentimiento informado en muchos sistemas conectados.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CO" dirty="0"/>
              <a:t>Necesidad de aplicar principios de privacidad desde el diseño.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6116656-CB9B-92CF-503A-4ECB6D8DB2C1}"/>
              </a:ext>
            </a:extLst>
          </p:cNvPr>
          <p:cNvSpPr txBox="1"/>
          <p:nvPr/>
        </p:nvSpPr>
        <p:spPr>
          <a:xfrm>
            <a:off x="423038" y="3978792"/>
            <a:ext cx="709185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CO" b="1" dirty="0"/>
              <a:t>Infraestructura Crítica y Resiliencia</a:t>
            </a:r>
          </a:p>
          <a:p>
            <a:pPr algn="just"/>
            <a:endParaRPr lang="es-CO" b="1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s-CO" dirty="0"/>
              <a:t>Se alerta sobre los riesgos que el IoT representa para infraestructuras críticas (salud, transporte, energía).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CO" dirty="0"/>
              <a:t>Se destaca la urgencia de implementar mecanismos de ciber resiliencia y continuidad del negocio.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D07585E-7F81-7610-820C-6777F89ED8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59" r="18210"/>
          <a:stretch/>
        </p:blipFill>
        <p:spPr bwMode="auto">
          <a:xfrm>
            <a:off x="8140954" y="1675105"/>
            <a:ext cx="3841894" cy="336037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5285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nfraestructuras críticas: definición, planes, riesgos y amenazas – LISA  Institute">
            <a:extLst>
              <a:ext uri="{FF2B5EF4-FFF2-40B4-BE49-F238E27FC236}">
                <a16:creationId xmlns:a16="http://schemas.microsoft.com/office/drawing/2014/main" id="{5A9D74C8-82C4-D44B-C465-BA61DF4628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6" r="4151" b="5829"/>
          <a:stretch/>
        </p:blipFill>
        <p:spPr bwMode="auto">
          <a:xfrm>
            <a:off x="987972" y="377206"/>
            <a:ext cx="10657491" cy="560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4208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0AACE8F7-595F-9C80-2209-87197FBE70A3}"/>
              </a:ext>
            </a:extLst>
          </p:cNvPr>
          <p:cNvSpPr txBox="1"/>
          <p:nvPr/>
        </p:nvSpPr>
        <p:spPr>
          <a:xfrm>
            <a:off x="1481957" y="337288"/>
            <a:ext cx="79458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2800" b="1" dirty="0"/>
              <a:t>Retos Normativos y Éticos</a:t>
            </a:r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1E0A482E-AD1C-7E3E-778E-58129E5A25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2266486"/>
              </p:ext>
            </p:extLst>
          </p:nvPr>
        </p:nvGraphicFramePr>
        <p:xfrm>
          <a:off x="756745" y="1440968"/>
          <a:ext cx="10678509" cy="39214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59503">
                  <a:extLst>
                    <a:ext uri="{9D8B030D-6E8A-4147-A177-3AD203B41FA5}">
                      <a16:colId xmlns:a16="http://schemas.microsoft.com/office/drawing/2014/main" val="768073903"/>
                    </a:ext>
                  </a:extLst>
                </a:gridCol>
                <a:gridCol w="3559503">
                  <a:extLst>
                    <a:ext uri="{9D8B030D-6E8A-4147-A177-3AD203B41FA5}">
                      <a16:colId xmlns:a16="http://schemas.microsoft.com/office/drawing/2014/main" val="3003139694"/>
                    </a:ext>
                  </a:extLst>
                </a:gridCol>
                <a:gridCol w="3559503">
                  <a:extLst>
                    <a:ext uri="{9D8B030D-6E8A-4147-A177-3AD203B41FA5}">
                      <a16:colId xmlns:a16="http://schemas.microsoft.com/office/drawing/2014/main" val="135099653"/>
                    </a:ext>
                  </a:extLst>
                </a:gridCol>
              </a:tblGrid>
              <a:tr h="62957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000" b="1" dirty="0"/>
                        <a:t>Marco regulatorio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000" b="1" dirty="0"/>
                        <a:t>Ética tecnológica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000" b="1" dirty="0"/>
                        <a:t>Recomendaciones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72936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Las leyes actuales (por ejemplo, GDPR, leyes de protección de datos) no están totalmente adaptadas al contexto IoT.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Se enfatiza la necesidad de respeto a la autonomía y privacidad del usuario.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Crear regulaciones específicas para dispositivos IoT.</a:t>
                      </a:r>
                    </a:p>
                    <a:p>
                      <a:pPr algn="just"/>
                      <a:endParaRPr lang="es-CO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7494717"/>
                  </a:ext>
                </a:extLst>
              </a:tr>
              <a:tr h="39921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No existen normativas específicas que regulen la seguridad y privacidad en IoT.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Se plantean riesgos asociados a la discriminación y sesgos introducidos por algoritmos en sistemas inteligentes.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Establecer mecanismos de auditoría y supervisión ética.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5665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Dificultad para asignar responsabilidades legales en caso de incidentes.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Transparencia y rendición de cuentas como valores centrales.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Font typeface="Arial" panose="020B0604020202020204" pitchFamily="34" charset="0"/>
                        <a:buNone/>
                      </a:pPr>
                      <a:r>
                        <a:rPr lang="es-CO" dirty="0"/>
                        <a:t>Promover la educación en ética tecnológica y derechos digitales.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3023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948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D073F8-6AAD-4FFF-4414-BC2CE58CB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8590" y="241737"/>
            <a:ext cx="8007239" cy="728673"/>
          </a:xfrm>
        </p:spPr>
        <p:txBody>
          <a:bodyPr/>
          <a:lstStyle/>
          <a:p>
            <a:r>
              <a:rPr lang="es-CO" dirty="0"/>
              <a:t>Recomendaciones y Mejores Prácticas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2F3EE44-EE92-9C4F-5328-C27A11A50A51}"/>
              </a:ext>
            </a:extLst>
          </p:cNvPr>
          <p:cNvSpPr txBox="1"/>
          <p:nvPr/>
        </p:nvSpPr>
        <p:spPr>
          <a:xfrm>
            <a:off x="2924503" y="1543369"/>
            <a:ext cx="606972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b="1" dirty="0"/>
              <a:t>Datos involucrados</a:t>
            </a:r>
          </a:p>
          <a:p>
            <a:pPr algn="ctr"/>
            <a:endParaRPr lang="es-CO" dirty="0"/>
          </a:p>
          <a:p>
            <a:pPr algn="ctr"/>
            <a:r>
              <a:rPr lang="es-CO" dirty="0"/>
              <a:t>Información personal (identidad, ubicación, hábitos).</a:t>
            </a:r>
          </a:p>
          <a:p>
            <a:pPr algn="ctr"/>
            <a:r>
              <a:rPr lang="es-CO" dirty="0"/>
              <a:t>Datos biométricos y de salud (IoT médico).</a:t>
            </a:r>
          </a:p>
          <a:p>
            <a:pPr algn="ctr"/>
            <a:r>
              <a:rPr lang="es-CO" dirty="0"/>
              <a:t>Datos financieros y de consumo.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F269580-8A9B-DA40-B7E5-3CC6768BB3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9714487"/>
              </p:ext>
            </p:extLst>
          </p:nvPr>
        </p:nvGraphicFramePr>
        <p:xfrm>
          <a:off x="662151" y="3362430"/>
          <a:ext cx="10867696" cy="2549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33848">
                  <a:extLst>
                    <a:ext uri="{9D8B030D-6E8A-4147-A177-3AD203B41FA5}">
                      <a16:colId xmlns:a16="http://schemas.microsoft.com/office/drawing/2014/main" val="768073903"/>
                    </a:ext>
                  </a:extLst>
                </a:gridCol>
                <a:gridCol w="5433848">
                  <a:extLst>
                    <a:ext uri="{9D8B030D-6E8A-4147-A177-3AD203B41FA5}">
                      <a16:colId xmlns:a16="http://schemas.microsoft.com/office/drawing/2014/main" val="3003139694"/>
                    </a:ext>
                  </a:extLst>
                </a:gridCol>
              </a:tblGrid>
              <a:tr h="629570">
                <a:tc>
                  <a:txBody>
                    <a:bodyPr/>
                    <a:lstStyle/>
                    <a:p>
                      <a:pPr algn="ctr"/>
                      <a:r>
                        <a:rPr lang="es-CO" sz="2000" b="1" dirty="0"/>
                        <a:t>Problemas actuales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2000" b="1" dirty="0"/>
                        <a:t>Mejoras sugeridas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72936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just">
                        <a:buFont typeface="Arial" panose="020B0604020202020204" pitchFamily="34" charset="0"/>
                        <a:buNone/>
                      </a:pPr>
                      <a:r>
                        <a:rPr lang="es-CO" dirty="0"/>
                        <a:t>Ausencia de consentimiento claro para recolección y uso de datos.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just">
                        <a:buFont typeface="Arial" panose="020B0604020202020204" pitchFamily="34" charset="0"/>
                        <a:buNone/>
                      </a:pPr>
                      <a:r>
                        <a:rPr lang="es-CO" dirty="0"/>
                        <a:t>Privacidad desde el diseño: Arquitecturas que minimicen la exposición y uso de datos.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7494717"/>
                  </a:ext>
                </a:extLst>
              </a:tr>
              <a:tr h="39921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dirty="0"/>
                        <a:t>Sistemas que almacenan datos en la nube sin garantías suficientes de confidencialidad.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just">
                        <a:buFont typeface="Arial" panose="020B0604020202020204" pitchFamily="34" charset="0"/>
                        <a:buNone/>
                      </a:pPr>
                      <a:r>
                        <a:rPr lang="es-CO" dirty="0"/>
                        <a:t>Implementar cifrado </a:t>
                      </a:r>
                      <a:r>
                        <a:rPr lang="es-CO" dirty="0" err="1"/>
                        <a:t>end-to-end</a:t>
                      </a:r>
                      <a:r>
                        <a:rPr lang="es-CO" dirty="0"/>
                        <a:t> para transmisión y almacenamiento.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5665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>
                        <a:buFont typeface="Arial" panose="020B0604020202020204" pitchFamily="34" charset="0"/>
                        <a:buNone/>
                      </a:pPr>
                      <a:r>
                        <a:rPr lang="es-CO" dirty="0"/>
                        <a:t>Riesgo de vigilancia masiva y abuso de datos para fines comerciales o gubernamentales.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>
                        <a:buFont typeface="Arial" panose="020B0604020202020204" pitchFamily="34" charset="0"/>
                        <a:buNone/>
                      </a:pPr>
                      <a:r>
                        <a:rPr lang="es-CO" dirty="0"/>
                        <a:t>Protocolos claros de consentimiento y derecho al olvido.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3023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3134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4D18B6-5599-AA73-7B60-C6AF1D2E6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1336" y="343442"/>
            <a:ext cx="8007239" cy="615922"/>
          </a:xfrm>
        </p:spPr>
        <p:txBody>
          <a:bodyPr/>
          <a:lstStyle/>
          <a:p>
            <a:r>
              <a:rPr lang="es-CO" dirty="0"/>
              <a:t>Cuadro comparativo Seguridad - IoT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E26DB779-E858-4DCA-6A37-9139FB5EBE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727855"/>
              </p:ext>
            </p:extLst>
          </p:nvPr>
        </p:nvGraphicFramePr>
        <p:xfrm>
          <a:off x="278523" y="1373680"/>
          <a:ext cx="11451022" cy="4827422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415364">
                  <a:extLst>
                    <a:ext uri="{9D8B030D-6E8A-4147-A177-3AD203B41FA5}">
                      <a16:colId xmlns:a16="http://schemas.microsoft.com/office/drawing/2014/main" val="1482696087"/>
                    </a:ext>
                  </a:extLst>
                </a:gridCol>
                <a:gridCol w="4193950">
                  <a:extLst>
                    <a:ext uri="{9D8B030D-6E8A-4147-A177-3AD203B41FA5}">
                      <a16:colId xmlns:a16="http://schemas.microsoft.com/office/drawing/2014/main" val="2928395107"/>
                    </a:ext>
                  </a:extLst>
                </a:gridCol>
                <a:gridCol w="4841708">
                  <a:extLst>
                    <a:ext uri="{9D8B030D-6E8A-4147-A177-3AD203B41FA5}">
                      <a16:colId xmlns:a16="http://schemas.microsoft.com/office/drawing/2014/main" val="1884197450"/>
                    </a:ext>
                  </a:extLst>
                </a:gridCol>
              </a:tblGrid>
              <a:tr h="406767">
                <a:tc>
                  <a:txBody>
                    <a:bodyPr/>
                    <a:lstStyle/>
                    <a:p>
                      <a:pPr algn="ctr"/>
                      <a:r>
                        <a:rPr lang="es-CO" sz="1600" b="1">
                          <a:solidFill>
                            <a:schemeClr val="bg1"/>
                          </a:solidFill>
                        </a:rPr>
                        <a:t>Tema</a:t>
                      </a:r>
                      <a:endParaRPr lang="es-CO" sz="1600">
                        <a:solidFill>
                          <a:schemeClr val="bg1"/>
                        </a:solidFill>
                      </a:endParaRPr>
                    </a:p>
                  </a:txBody>
                  <a:tcPr marL="51192" marR="51192" marT="25596" marB="25596" anchor="ctr">
                    <a:solidFill>
                      <a:srgbClr val="06478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b="1">
                          <a:solidFill>
                            <a:schemeClr val="bg1"/>
                          </a:solidFill>
                        </a:rPr>
                        <a:t>Descripción Actual</a:t>
                      </a:r>
                      <a:endParaRPr lang="es-CO" sz="1600">
                        <a:solidFill>
                          <a:schemeClr val="bg1"/>
                        </a:solidFill>
                      </a:endParaRPr>
                    </a:p>
                  </a:txBody>
                  <a:tcPr marL="51192" marR="51192" marT="25596" marB="25596" anchor="ctr">
                    <a:solidFill>
                      <a:srgbClr val="06478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b="1" dirty="0">
                          <a:solidFill>
                            <a:schemeClr val="bg1"/>
                          </a:solidFill>
                        </a:rPr>
                        <a:t>Oportunidades de Mejora</a:t>
                      </a:r>
                      <a:endParaRPr lang="es-CO" sz="1600" dirty="0">
                        <a:solidFill>
                          <a:schemeClr val="bg1"/>
                        </a:solidFill>
                      </a:endParaRPr>
                    </a:p>
                  </a:txBody>
                  <a:tcPr marL="51192" marR="51192" marT="25596" marB="25596" anchor="ctr">
                    <a:solidFill>
                      <a:srgbClr val="0647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6187663"/>
                  </a:ext>
                </a:extLst>
              </a:tr>
              <a:tr h="709488">
                <a:tc>
                  <a:txBody>
                    <a:bodyPr/>
                    <a:lstStyle/>
                    <a:p>
                      <a:pPr algn="ctr"/>
                      <a:r>
                        <a:rPr lang="es-CO" sz="1000" dirty="0"/>
                        <a:t>Seguridad de dispositivos IoT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000" dirty="0"/>
                        <a:t>Dispositivos vulnerables, sin mecanismos de autenticación robusta ni actualizaciones automáticas.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000" dirty="0"/>
                        <a:t>Implementar autenticación multifactor, cifrado de extremo a extremo, y actualizaciones OTA (</a:t>
                      </a:r>
                      <a:r>
                        <a:rPr lang="es-CO" sz="1000" dirty="0" err="1"/>
                        <a:t>Over</a:t>
                      </a:r>
                      <a:r>
                        <a:rPr lang="es-CO" sz="1000" dirty="0"/>
                        <a:t> </a:t>
                      </a:r>
                      <a:r>
                        <a:rPr lang="es-CO" sz="1000" dirty="0" err="1"/>
                        <a:t>The</a:t>
                      </a:r>
                      <a:r>
                        <a:rPr lang="es-CO" sz="1000" dirty="0"/>
                        <a:t> Air).</a:t>
                      </a:r>
                    </a:p>
                  </a:txBody>
                  <a:tcPr marL="51192" marR="51192" marT="25596" marB="25596" anchor="ctr"/>
                </a:tc>
                <a:extLst>
                  <a:ext uri="{0D108BD9-81ED-4DB2-BD59-A6C34878D82A}">
                    <a16:rowId xmlns:a16="http://schemas.microsoft.com/office/drawing/2014/main" val="2926302029"/>
                  </a:ext>
                </a:extLst>
              </a:tr>
              <a:tr h="709488">
                <a:tc>
                  <a:txBody>
                    <a:bodyPr/>
                    <a:lstStyle/>
                    <a:p>
                      <a:pPr algn="ctr"/>
                      <a:r>
                        <a:rPr lang="es-CO" sz="1000"/>
                        <a:t>Gestión de datos personales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000" dirty="0"/>
                        <a:t>Uso extensivo de datos sin consentimiento, ni transparencia en el almacenamiento o tratamiento.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000"/>
                        <a:t>Aplicar el principio de privacy by design y exigir el consentimiento explícito del usuario en todas las plataformas.</a:t>
                      </a:r>
                    </a:p>
                  </a:txBody>
                  <a:tcPr marL="51192" marR="51192" marT="25596" marB="25596" anchor="ctr"/>
                </a:tc>
                <a:extLst>
                  <a:ext uri="{0D108BD9-81ED-4DB2-BD59-A6C34878D82A}">
                    <a16:rowId xmlns:a16="http://schemas.microsoft.com/office/drawing/2014/main" val="14576769"/>
                  </a:ext>
                </a:extLst>
              </a:tr>
              <a:tr h="873215">
                <a:tc>
                  <a:txBody>
                    <a:bodyPr/>
                    <a:lstStyle/>
                    <a:p>
                      <a:pPr algn="ctr"/>
                      <a:r>
                        <a:rPr lang="es-CO" sz="1000"/>
                        <a:t>Monitoreo y respuesta ante incidentes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000" dirty="0"/>
                        <a:t>Baja capacidad de respuesta ante amenazas; escasa integración con </a:t>
                      </a:r>
                      <a:r>
                        <a:rPr lang="es-CO" sz="1000" dirty="0" err="1"/>
                        <a:t>SIEMs</a:t>
                      </a:r>
                      <a:r>
                        <a:rPr lang="es-CO" sz="1000" dirty="0"/>
                        <a:t> o soluciones de inteligencia artificial.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000"/>
                        <a:t>Integrar soluciones basadas en IA para detección y respuesta temprana a incidentes.</a:t>
                      </a:r>
                    </a:p>
                  </a:txBody>
                  <a:tcPr marL="51192" marR="51192" marT="25596" marB="25596" anchor="ctr"/>
                </a:tc>
                <a:extLst>
                  <a:ext uri="{0D108BD9-81ED-4DB2-BD59-A6C34878D82A}">
                    <a16:rowId xmlns:a16="http://schemas.microsoft.com/office/drawing/2014/main" val="4097732333"/>
                  </a:ext>
                </a:extLst>
              </a:tr>
              <a:tr h="709488">
                <a:tc>
                  <a:txBody>
                    <a:bodyPr/>
                    <a:lstStyle/>
                    <a:p>
                      <a:pPr algn="ctr"/>
                      <a:r>
                        <a:rPr lang="es-CO" sz="1000"/>
                        <a:t>Regulación y normativas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000" dirty="0"/>
                        <a:t>Ausencia de marcos normativos específicos para IoT; leyes generales de datos personales no se adaptan al ecosistema IoT.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000" dirty="0"/>
                        <a:t>Desarrollar regulaciones específicas para IoT (como una “Ley de Seguridad IoT”), con sanciones claras.</a:t>
                      </a:r>
                    </a:p>
                  </a:txBody>
                  <a:tcPr marL="51192" marR="51192" marT="25596" marB="25596" anchor="ctr"/>
                </a:tc>
                <a:extLst>
                  <a:ext uri="{0D108BD9-81ED-4DB2-BD59-A6C34878D82A}">
                    <a16:rowId xmlns:a16="http://schemas.microsoft.com/office/drawing/2014/main" val="1151661194"/>
                  </a:ext>
                </a:extLst>
              </a:tr>
              <a:tr h="709488">
                <a:tc>
                  <a:txBody>
                    <a:bodyPr/>
                    <a:lstStyle/>
                    <a:p>
                      <a:pPr algn="ctr"/>
                      <a:r>
                        <a:rPr lang="es-CO" sz="1000"/>
                        <a:t>Ética y derechos digitales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000"/>
                        <a:t>Riesgo de vigilancia masiva, manipulación y sesgos algorítmicos por falta de ética tecnológica.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000" dirty="0"/>
                        <a:t>Crear comités de ética tecnológica en entidades públicas y privadas; desarrollar estándares éticos sectoriales.</a:t>
                      </a:r>
                    </a:p>
                  </a:txBody>
                  <a:tcPr marL="51192" marR="51192" marT="25596" marB="25596" anchor="ctr"/>
                </a:tc>
                <a:extLst>
                  <a:ext uri="{0D108BD9-81ED-4DB2-BD59-A6C34878D82A}">
                    <a16:rowId xmlns:a16="http://schemas.microsoft.com/office/drawing/2014/main" val="136279508"/>
                  </a:ext>
                </a:extLst>
              </a:tr>
              <a:tr h="709488">
                <a:tc>
                  <a:txBody>
                    <a:bodyPr/>
                    <a:lstStyle/>
                    <a:p>
                      <a:pPr algn="ctr"/>
                      <a:r>
                        <a:rPr lang="es-CO" sz="1000"/>
                        <a:t>Resiliencia de infraestructuras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000"/>
                        <a:t>Alta dependencia de dispositivos IoT en sectores críticos sin planes de continuidad ni respaldo ante fallos.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000" dirty="0"/>
                        <a:t>Implementar protocolos de continuidad de negocio (BCP) y sistemas redundantes seguros en sectores clave.</a:t>
                      </a:r>
                    </a:p>
                  </a:txBody>
                  <a:tcPr marL="51192" marR="51192" marT="25596" marB="25596" anchor="ctr"/>
                </a:tc>
                <a:extLst>
                  <a:ext uri="{0D108BD9-81ED-4DB2-BD59-A6C34878D82A}">
                    <a16:rowId xmlns:a16="http://schemas.microsoft.com/office/drawing/2014/main" val="33365634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558621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1284</TotalTime>
  <Words>722</Words>
  <Application>Microsoft Macintosh PowerPoint</Application>
  <PresentationFormat>Panorámica</PresentationFormat>
  <Paragraphs>77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Google Sans</vt:lpstr>
      <vt:lpstr>Lato</vt:lpstr>
      <vt:lpstr>Tema de Office</vt:lpstr>
      <vt:lpstr>Internet de las Cosas</vt:lpstr>
      <vt:lpstr>Que es el Internet de las Cosas?</vt:lpstr>
      <vt:lpstr>Seguridad en IoT </vt:lpstr>
      <vt:lpstr>Seguridad en IoT</vt:lpstr>
      <vt:lpstr>Desafíos del IoT</vt:lpstr>
      <vt:lpstr>Presentación de PowerPoint</vt:lpstr>
      <vt:lpstr>Presentación de PowerPoint</vt:lpstr>
      <vt:lpstr>Recomendaciones y Mejores Prácticas</vt:lpstr>
      <vt:lpstr>Cuadro comparativo Seguridad - IoT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Plantilla ESDEG 2025</dc:title>
  <dc:subject>COEST</dc:subject>
  <dc:creator>Robert Navarro;Diseñador Gráfico</dc:creator>
  <cp:keywords>Comunicaciones Estrategicas</cp:keywords>
  <cp:lastModifiedBy>Enrique Ramirez</cp:lastModifiedBy>
  <cp:revision>22</cp:revision>
  <dcterms:created xsi:type="dcterms:W3CDTF">2024-12-23T18:19:30Z</dcterms:created>
  <dcterms:modified xsi:type="dcterms:W3CDTF">2025-05-31T14:24:33Z</dcterms:modified>
</cp:coreProperties>
</file>

<file path=docProps/thumbnail.jpeg>
</file>